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434" r:id="rId2"/>
    <p:sldId id="455" r:id="rId3"/>
    <p:sldId id="456" r:id="rId4"/>
    <p:sldId id="428" r:id="rId5"/>
    <p:sldId id="429" r:id="rId6"/>
    <p:sldId id="457" r:id="rId7"/>
    <p:sldId id="435" r:id="rId8"/>
    <p:sldId id="431" r:id="rId9"/>
    <p:sldId id="437" r:id="rId10"/>
    <p:sldId id="438" r:id="rId11"/>
    <p:sldId id="443" r:id="rId12"/>
    <p:sldId id="436" r:id="rId13"/>
    <p:sldId id="446" r:id="rId14"/>
    <p:sldId id="447" r:id="rId15"/>
    <p:sldId id="445" r:id="rId16"/>
    <p:sldId id="454" r:id="rId17"/>
    <p:sldId id="34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A5A"/>
    <a:srgbClr val="0000CC"/>
    <a:srgbClr val="009FDA"/>
    <a:srgbClr val="D01279"/>
    <a:srgbClr val="1A9DE9"/>
    <a:srgbClr val="2195E9"/>
    <a:srgbClr val="3293E9"/>
    <a:srgbClr val="3BA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82" autoAdjust="0"/>
    <p:restoredTop sz="94364" autoAdjust="0"/>
  </p:normalViewPr>
  <p:slideViewPr>
    <p:cSldViewPr snapToGrid="0">
      <p:cViewPr varScale="1">
        <p:scale>
          <a:sx n="70" d="100"/>
          <a:sy n="70" d="100"/>
        </p:scale>
        <p:origin x="93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10BBC2-86C1-409B-87A3-CF89F2D05B1C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D8CE9AC-2233-4A32-B1EA-11E7AE16E79A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Arial Narrow" panose="020B0606020202030204" pitchFamily="34" charset="0"/>
            </a:rPr>
            <a:t>1. Understand the Von Neumann architecture and Moore’s Law</a:t>
          </a:r>
          <a:endParaRPr lang="en-US" sz="2400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B8584627-E8D0-43CF-94F2-2B03402CD319}" type="parTrans" cxnId="{DD333F91-5303-45F8-A375-DAB9C06C91E9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C96251D6-E76E-4C9B-BDF8-68391FA7C0A8}" type="sibTrans" cxnId="{DD333F91-5303-45F8-A375-DAB9C06C91E9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59CD44D9-2878-4CF1-AFEA-D9B85D52C105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Arial Narrow" panose="020B0606020202030204" pitchFamily="34" charset="0"/>
            </a:rPr>
            <a:t>2. Learn about programs in general and machine code and assembly code in particular</a:t>
          </a:r>
          <a:endParaRPr lang="en-US" sz="2400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B4697EC8-6F04-47A4-8DE1-8F88F5D85C2A}" type="parTrans" cxnId="{A47A70AF-55FE-4654-A752-4DB331C6FD40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D1070A40-7179-4FC6-8B7A-4C7EB4292C50}" type="sibTrans" cxnId="{A47A70AF-55FE-4654-A752-4DB331C6FD40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71D5A856-200A-4839-8110-A241C9708F7F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Arial Narrow" panose="020B0606020202030204" pitchFamily="34" charset="0"/>
            </a:rPr>
            <a:t>3. Understand the fetch-decode-execute cycle in a CPU</a:t>
          </a:r>
          <a:endParaRPr lang="en-US" sz="2400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0C002A9F-58A2-40D0-BF92-A4464498BEA2}" type="parTrans" cxnId="{3C7F4F7C-028D-4DD2-A679-426BDCB33534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46260178-99E8-4108-9E6E-FA76BAB7C7FA}" type="sibTrans" cxnId="{3C7F4F7C-028D-4DD2-A679-426BDCB33534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73499160-08E7-4F1E-AE32-E523E715B9F7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Arial Narrow" panose="020B0606020202030204" pitchFamily="34" charset="0"/>
            </a:rPr>
            <a:t>4. Write simple assembly code programs using MARIE </a:t>
          </a:r>
          <a:endParaRPr lang="en-US" sz="2400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75725A63-C709-437E-A202-251EA0C8A733}" type="parTrans" cxnId="{8E5E52C8-D978-47BD-BE4F-CDEEADDB6D9A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768AF444-1410-43A2-9A58-E01603AA2DAB}" type="sibTrans" cxnId="{8E5E52C8-D978-47BD-BE4F-CDEEADDB6D9A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EE43406D-0F0B-4C9B-A0C0-873FB60E0691}" type="pres">
      <dgm:prSet presAssocID="{3B10BBC2-86C1-409B-87A3-CF89F2D05B1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553397-3E0E-47AE-BE88-F916E5E664EE}" type="pres">
      <dgm:prSet presAssocID="{BD8CE9AC-2233-4A32-B1EA-11E7AE16E79A}" presName="parentLin" presStyleCnt="0"/>
      <dgm:spPr/>
      <dgm:t>
        <a:bodyPr/>
        <a:lstStyle/>
        <a:p>
          <a:endParaRPr lang="en-US"/>
        </a:p>
      </dgm:t>
    </dgm:pt>
    <dgm:pt modelId="{DE6C02AB-5B66-4C9C-89EF-6BADBAC3B0CD}" type="pres">
      <dgm:prSet presAssocID="{BD8CE9AC-2233-4A32-B1EA-11E7AE16E79A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6EFC7379-8A84-42EF-8FEA-DD53AF1256CC}" type="pres">
      <dgm:prSet presAssocID="{BD8CE9AC-2233-4A32-B1EA-11E7AE16E79A}" presName="parentText" presStyleLbl="node1" presStyleIdx="0" presStyleCnt="4" custScaleX="1215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0AA8EC-D835-46D8-9F8E-A6D20854C8F5}" type="pres">
      <dgm:prSet presAssocID="{BD8CE9AC-2233-4A32-B1EA-11E7AE16E79A}" presName="negativeSpace" presStyleCnt="0"/>
      <dgm:spPr/>
      <dgm:t>
        <a:bodyPr/>
        <a:lstStyle/>
        <a:p>
          <a:endParaRPr lang="en-US"/>
        </a:p>
      </dgm:t>
    </dgm:pt>
    <dgm:pt modelId="{79DF654B-290E-4F19-BC59-F94A7509CD43}" type="pres">
      <dgm:prSet presAssocID="{BD8CE9AC-2233-4A32-B1EA-11E7AE16E79A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CD4274-15DE-414F-83EA-E03D46115113}" type="pres">
      <dgm:prSet presAssocID="{C96251D6-E76E-4C9B-BDF8-68391FA7C0A8}" presName="spaceBetweenRectangles" presStyleCnt="0"/>
      <dgm:spPr/>
      <dgm:t>
        <a:bodyPr/>
        <a:lstStyle/>
        <a:p>
          <a:endParaRPr lang="en-US"/>
        </a:p>
      </dgm:t>
    </dgm:pt>
    <dgm:pt modelId="{E65204A0-F7E2-457D-ABE2-3041BE0E6B75}" type="pres">
      <dgm:prSet presAssocID="{59CD44D9-2878-4CF1-AFEA-D9B85D52C105}" presName="parentLin" presStyleCnt="0"/>
      <dgm:spPr/>
      <dgm:t>
        <a:bodyPr/>
        <a:lstStyle/>
        <a:p>
          <a:endParaRPr lang="en-US"/>
        </a:p>
      </dgm:t>
    </dgm:pt>
    <dgm:pt modelId="{598F476E-46CF-40F0-B5FD-EA53884489D8}" type="pres">
      <dgm:prSet presAssocID="{59CD44D9-2878-4CF1-AFEA-D9B85D52C105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AA0E4C6C-FFA0-46E5-8DC1-7E29BA2A64C4}" type="pres">
      <dgm:prSet presAssocID="{59CD44D9-2878-4CF1-AFEA-D9B85D52C105}" presName="parentText" presStyleLbl="node1" presStyleIdx="1" presStyleCnt="4" custScaleX="1215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48B55-1B9F-4283-841B-0C9316D27C41}" type="pres">
      <dgm:prSet presAssocID="{59CD44D9-2878-4CF1-AFEA-D9B85D52C105}" presName="negativeSpace" presStyleCnt="0"/>
      <dgm:spPr/>
      <dgm:t>
        <a:bodyPr/>
        <a:lstStyle/>
        <a:p>
          <a:endParaRPr lang="en-US"/>
        </a:p>
      </dgm:t>
    </dgm:pt>
    <dgm:pt modelId="{5DDECB8D-BFFB-4C46-A1F9-F4FDC22371EE}" type="pres">
      <dgm:prSet presAssocID="{59CD44D9-2878-4CF1-AFEA-D9B85D52C105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2707D8-11B7-4019-AB0B-F3EC353A0D81}" type="pres">
      <dgm:prSet presAssocID="{D1070A40-7179-4FC6-8B7A-4C7EB4292C50}" presName="spaceBetweenRectangles" presStyleCnt="0"/>
      <dgm:spPr/>
      <dgm:t>
        <a:bodyPr/>
        <a:lstStyle/>
        <a:p>
          <a:endParaRPr lang="en-US"/>
        </a:p>
      </dgm:t>
    </dgm:pt>
    <dgm:pt modelId="{A5405D36-F79D-437F-9212-6370C3CEC1DC}" type="pres">
      <dgm:prSet presAssocID="{71D5A856-200A-4839-8110-A241C9708F7F}" presName="parentLin" presStyleCnt="0"/>
      <dgm:spPr/>
      <dgm:t>
        <a:bodyPr/>
        <a:lstStyle/>
        <a:p>
          <a:endParaRPr lang="en-US"/>
        </a:p>
      </dgm:t>
    </dgm:pt>
    <dgm:pt modelId="{3CD59117-4633-4FD8-A56B-F0CF36459B18}" type="pres">
      <dgm:prSet presAssocID="{71D5A856-200A-4839-8110-A241C9708F7F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DF4357B9-19E9-4FC5-B4E2-4FB8C3C054C0}" type="pres">
      <dgm:prSet presAssocID="{71D5A856-200A-4839-8110-A241C9708F7F}" presName="parentText" presStyleLbl="node1" presStyleIdx="2" presStyleCnt="4" custScaleX="1215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D474AB-5D58-4933-AF18-E45D0A7F277C}" type="pres">
      <dgm:prSet presAssocID="{71D5A856-200A-4839-8110-A241C9708F7F}" presName="negativeSpace" presStyleCnt="0"/>
      <dgm:spPr/>
      <dgm:t>
        <a:bodyPr/>
        <a:lstStyle/>
        <a:p>
          <a:endParaRPr lang="en-US"/>
        </a:p>
      </dgm:t>
    </dgm:pt>
    <dgm:pt modelId="{AD5928A0-FBC2-4D9F-9A8D-C5F6BC264594}" type="pres">
      <dgm:prSet presAssocID="{71D5A856-200A-4839-8110-A241C9708F7F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2B7DBD-D780-438B-963B-C6AFEED0A686}" type="pres">
      <dgm:prSet presAssocID="{46260178-99E8-4108-9E6E-FA76BAB7C7FA}" presName="spaceBetweenRectangles" presStyleCnt="0"/>
      <dgm:spPr/>
      <dgm:t>
        <a:bodyPr/>
        <a:lstStyle/>
        <a:p>
          <a:endParaRPr lang="en-US"/>
        </a:p>
      </dgm:t>
    </dgm:pt>
    <dgm:pt modelId="{09608D7F-763A-4DF1-A392-67E7F125B1C9}" type="pres">
      <dgm:prSet presAssocID="{73499160-08E7-4F1E-AE32-E523E715B9F7}" presName="parentLin" presStyleCnt="0"/>
      <dgm:spPr/>
      <dgm:t>
        <a:bodyPr/>
        <a:lstStyle/>
        <a:p>
          <a:endParaRPr lang="en-US"/>
        </a:p>
      </dgm:t>
    </dgm:pt>
    <dgm:pt modelId="{921DF95A-058C-4CAD-BA42-9E4B55CCC329}" type="pres">
      <dgm:prSet presAssocID="{73499160-08E7-4F1E-AE32-E523E715B9F7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8501482D-B787-4893-BD48-28B2D2EF7E3D}" type="pres">
      <dgm:prSet presAssocID="{73499160-08E7-4F1E-AE32-E523E715B9F7}" presName="parentText" presStyleLbl="node1" presStyleIdx="3" presStyleCnt="4" custScaleX="1215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21ABC7-6B8B-490B-8C04-0E3FB69CB0A9}" type="pres">
      <dgm:prSet presAssocID="{73499160-08E7-4F1E-AE32-E523E715B9F7}" presName="negativeSpace" presStyleCnt="0"/>
      <dgm:spPr/>
      <dgm:t>
        <a:bodyPr/>
        <a:lstStyle/>
        <a:p>
          <a:endParaRPr lang="en-US"/>
        </a:p>
      </dgm:t>
    </dgm:pt>
    <dgm:pt modelId="{0D32EB28-8670-4652-A0E8-AF3EC5A090BF}" type="pres">
      <dgm:prSet presAssocID="{73499160-08E7-4F1E-AE32-E523E715B9F7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6BEC3A-A9B8-474A-87ED-ED589D9EF866}" type="presOf" srcId="{59CD44D9-2878-4CF1-AFEA-D9B85D52C105}" destId="{598F476E-46CF-40F0-B5FD-EA53884489D8}" srcOrd="0" destOrd="0" presId="urn:microsoft.com/office/officeart/2005/8/layout/list1"/>
    <dgm:cxn modelId="{DC74FF83-0897-4CFC-BCC7-C9746B89FF31}" type="presOf" srcId="{71D5A856-200A-4839-8110-A241C9708F7F}" destId="{3CD59117-4633-4FD8-A56B-F0CF36459B18}" srcOrd="0" destOrd="0" presId="urn:microsoft.com/office/officeart/2005/8/layout/list1"/>
    <dgm:cxn modelId="{DD333F91-5303-45F8-A375-DAB9C06C91E9}" srcId="{3B10BBC2-86C1-409B-87A3-CF89F2D05B1C}" destId="{BD8CE9AC-2233-4A32-B1EA-11E7AE16E79A}" srcOrd="0" destOrd="0" parTransId="{B8584627-E8D0-43CF-94F2-2B03402CD319}" sibTransId="{C96251D6-E76E-4C9B-BDF8-68391FA7C0A8}"/>
    <dgm:cxn modelId="{8E5E52C8-D978-47BD-BE4F-CDEEADDB6D9A}" srcId="{3B10BBC2-86C1-409B-87A3-CF89F2D05B1C}" destId="{73499160-08E7-4F1E-AE32-E523E715B9F7}" srcOrd="3" destOrd="0" parTransId="{75725A63-C709-437E-A202-251EA0C8A733}" sibTransId="{768AF444-1410-43A2-9A58-E01603AA2DAB}"/>
    <dgm:cxn modelId="{693199BF-8102-49B3-B4D4-7BAFA85AECE8}" type="presOf" srcId="{BD8CE9AC-2233-4A32-B1EA-11E7AE16E79A}" destId="{DE6C02AB-5B66-4C9C-89EF-6BADBAC3B0CD}" srcOrd="0" destOrd="0" presId="urn:microsoft.com/office/officeart/2005/8/layout/list1"/>
    <dgm:cxn modelId="{A7877F01-2C12-4CA5-869D-160428B5511B}" type="presOf" srcId="{73499160-08E7-4F1E-AE32-E523E715B9F7}" destId="{921DF95A-058C-4CAD-BA42-9E4B55CCC329}" srcOrd="0" destOrd="0" presId="urn:microsoft.com/office/officeart/2005/8/layout/list1"/>
    <dgm:cxn modelId="{A47A70AF-55FE-4654-A752-4DB331C6FD40}" srcId="{3B10BBC2-86C1-409B-87A3-CF89F2D05B1C}" destId="{59CD44D9-2878-4CF1-AFEA-D9B85D52C105}" srcOrd="1" destOrd="0" parTransId="{B4697EC8-6F04-47A4-8DE1-8F88F5D85C2A}" sibTransId="{D1070A40-7179-4FC6-8B7A-4C7EB4292C50}"/>
    <dgm:cxn modelId="{EF55820E-FD8E-4A1E-BA08-1691CB7DB9D0}" type="presOf" srcId="{59CD44D9-2878-4CF1-AFEA-D9B85D52C105}" destId="{AA0E4C6C-FFA0-46E5-8DC1-7E29BA2A64C4}" srcOrd="1" destOrd="0" presId="urn:microsoft.com/office/officeart/2005/8/layout/list1"/>
    <dgm:cxn modelId="{7430B131-7DAF-4A3A-A63C-A2ECF062E466}" type="presOf" srcId="{71D5A856-200A-4839-8110-A241C9708F7F}" destId="{DF4357B9-19E9-4FC5-B4E2-4FB8C3C054C0}" srcOrd="1" destOrd="0" presId="urn:microsoft.com/office/officeart/2005/8/layout/list1"/>
    <dgm:cxn modelId="{9D928169-36B0-4504-833B-DC9279511207}" type="presOf" srcId="{3B10BBC2-86C1-409B-87A3-CF89F2D05B1C}" destId="{EE43406D-0F0B-4C9B-A0C0-873FB60E0691}" srcOrd="0" destOrd="0" presId="urn:microsoft.com/office/officeart/2005/8/layout/list1"/>
    <dgm:cxn modelId="{3C7F4F7C-028D-4DD2-A679-426BDCB33534}" srcId="{3B10BBC2-86C1-409B-87A3-CF89F2D05B1C}" destId="{71D5A856-200A-4839-8110-A241C9708F7F}" srcOrd="2" destOrd="0" parTransId="{0C002A9F-58A2-40D0-BF92-A4464498BEA2}" sibTransId="{46260178-99E8-4108-9E6E-FA76BAB7C7FA}"/>
    <dgm:cxn modelId="{EF69EA16-24E3-4E68-A8FE-8FB68106B709}" type="presOf" srcId="{73499160-08E7-4F1E-AE32-E523E715B9F7}" destId="{8501482D-B787-4893-BD48-28B2D2EF7E3D}" srcOrd="1" destOrd="0" presId="urn:microsoft.com/office/officeart/2005/8/layout/list1"/>
    <dgm:cxn modelId="{23EF38D1-20F4-4332-8D7E-BFE6D1782FFD}" type="presOf" srcId="{BD8CE9AC-2233-4A32-B1EA-11E7AE16E79A}" destId="{6EFC7379-8A84-42EF-8FEA-DD53AF1256CC}" srcOrd="1" destOrd="0" presId="urn:microsoft.com/office/officeart/2005/8/layout/list1"/>
    <dgm:cxn modelId="{65EFA9FD-D60F-4B9C-99D0-D32CC0F061AE}" type="presParOf" srcId="{EE43406D-0F0B-4C9B-A0C0-873FB60E0691}" destId="{06553397-3E0E-47AE-BE88-F916E5E664EE}" srcOrd="0" destOrd="0" presId="urn:microsoft.com/office/officeart/2005/8/layout/list1"/>
    <dgm:cxn modelId="{3E27C5EF-36B5-4A59-B786-C2C72B5C962F}" type="presParOf" srcId="{06553397-3E0E-47AE-BE88-F916E5E664EE}" destId="{DE6C02AB-5B66-4C9C-89EF-6BADBAC3B0CD}" srcOrd="0" destOrd="0" presId="urn:microsoft.com/office/officeart/2005/8/layout/list1"/>
    <dgm:cxn modelId="{361360E1-A9CC-4F16-B044-2033DED47419}" type="presParOf" srcId="{06553397-3E0E-47AE-BE88-F916E5E664EE}" destId="{6EFC7379-8A84-42EF-8FEA-DD53AF1256CC}" srcOrd="1" destOrd="0" presId="urn:microsoft.com/office/officeart/2005/8/layout/list1"/>
    <dgm:cxn modelId="{29FD2CF1-89D0-4CBE-BC0F-54F5C666639F}" type="presParOf" srcId="{EE43406D-0F0B-4C9B-A0C0-873FB60E0691}" destId="{070AA8EC-D835-46D8-9F8E-A6D20854C8F5}" srcOrd="1" destOrd="0" presId="urn:microsoft.com/office/officeart/2005/8/layout/list1"/>
    <dgm:cxn modelId="{0041B809-64E2-430B-A9CA-E02840A0C844}" type="presParOf" srcId="{EE43406D-0F0B-4C9B-A0C0-873FB60E0691}" destId="{79DF654B-290E-4F19-BC59-F94A7509CD43}" srcOrd="2" destOrd="0" presId="urn:microsoft.com/office/officeart/2005/8/layout/list1"/>
    <dgm:cxn modelId="{32C2E15C-6E8F-4272-A6CD-CC8E84D56A3D}" type="presParOf" srcId="{EE43406D-0F0B-4C9B-A0C0-873FB60E0691}" destId="{A1CD4274-15DE-414F-83EA-E03D46115113}" srcOrd="3" destOrd="0" presId="urn:microsoft.com/office/officeart/2005/8/layout/list1"/>
    <dgm:cxn modelId="{729B58D4-6E13-46BA-BE8D-28A93D2430BE}" type="presParOf" srcId="{EE43406D-0F0B-4C9B-A0C0-873FB60E0691}" destId="{E65204A0-F7E2-457D-ABE2-3041BE0E6B75}" srcOrd="4" destOrd="0" presId="urn:microsoft.com/office/officeart/2005/8/layout/list1"/>
    <dgm:cxn modelId="{4415925B-89F1-43CE-83A6-9927BBCDE958}" type="presParOf" srcId="{E65204A0-F7E2-457D-ABE2-3041BE0E6B75}" destId="{598F476E-46CF-40F0-B5FD-EA53884489D8}" srcOrd="0" destOrd="0" presId="urn:microsoft.com/office/officeart/2005/8/layout/list1"/>
    <dgm:cxn modelId="{6EC0915B-B75D-4435-A396-CB6ED2C47E1B}" type="presParOf" srcId="{E65204A0-F7E2-457D-ABE2-3041BE0E6B75}" destId="{AA0E4C6C-FFA0-46E5-8DC1-7E29BA2A64C4}" srcOrd="1" destOrd="0" presId="urn:microsoft.com/office/officeart/2005/8/layout/list1"/>
    <dgm:cxn modelId="{410A86A7-6953-4D5B-A253-3FF326F804DE}" type="presParOf" srcId="{EE43406D-0F0B-4C9B-A0C0-873FB60E0691}" destId="{35848B55-1B9F-4283-841B-0C9316D27C41}" srcOrd="5" destOrd="0" presId="urn:microsoft.com/office/officeart/2005/8/layout/list1"/>
    <dgm:cxn modelId="{B3CC5ECE-E416-4622-B07E-A6AC4495795A}" type="presParOf" srcId="{EE43406D-0F0B-4C9B-A0C0-873FB60E0691}" destId="{5DDECB8D-BFFB-4C46-A1F9-F4FDC22371EE}" srcOrd="6" destOrd="0" presId="urn:microsoft.com/office/officeart/2005/8/layout/list1"/>
    <dgm:cxn modelId="{EA056657-06E9-4002-B7C6-2BC402FBD661}" type="presParOf" srcId="{EE43406D-0F0B-4C9B-A0C0-873FB60E0691}" destId="{FE2707D8-11B7-4019-AB0B-F3EC353A0D81}" srcOrd="7" destOrd="0" presId="urn:microsoft.com/office/officeart/2005/8/layout/list1"/>
    <dgm:cxn modelId="{6C02034A-5C20-4C58-AE71-170E2396CD5E}" type="presParOf" srcId="{EE43406D-0F0B-4C9B-A0C0-873FB60E0691}" destId="{A5405D36-F79D-437F-9212-6370C3CEC1DC}" srcOrd="8" destOrd="0" presId="urn:microsoft.com/office/officeart/2005/8/layout/list1"/>
    <dgm:cxn modelId="{7C86FD04-7228-4166-BADB-0C32FCF5293D}" type="presParOf" srcId="{A5405D36-F79D-437F-9212-6370C3CEC1DC}" destId="{3CD59117-4633-4FD8-A56B-F0CF36459B18}" srcOrd="0" destOrd="0" presId="urn:microsoft.com/office/officeart/2005/8/layout/list1"/>
    <dgm:cxn modelId="{932B5D9E-7657-43F8-A342-F373BEC870D2}" type="presParOf" srcId="{A5405D36-F79D-437F-9212-6370C3CEC1DC}" destId="{DF4357B9-19E9-4FC5-B4E2-4FB8C3C054C0}" srcOrd="1" destOrd="0" presId="urn:microsoft.com/office/officeart/2005/8/layout/list1"/>
    <dgm:cxn modelId="{FC1B7CCA-0B11-48B8-9CDD-28C459CDFEED}" type="presParOf" srcId="{EE43406D-0F0B-4C9B-A0C0-873FB60E0691}" destId="{2DD474AB-5D58-4933-AF18-E45D0A7F277C}" srcOrd="9" destOrd="0" presId="urn:microsoft.com/office/officeart/2005/8/layout/list1"/>
    <dgm:cxn modelId="{6DED3FE1-EB47-47D2-A7B6-4B40C9607E6F}" type="presParOf" srcId="{EE43406D-0F0B-4C9B-A0C0-873FB60E0691}" destId="{AD5928A0-FBC2-4D9F-9A8D-C5F6BC264594}" srcOrd="10" destOrd="0" presId="urn:microsoft.com/office/officeart/2005/8/layout/list1"/>
    <dgm:cxn modelId="{D448F671-2DB1-4127-B058-AE360588DCF3}" type="presParOf" srcId="{EE43406D-0F0B-4C9B-A0C0-873FB60E0691}" destId="{F62B7DBD-D780-438B-963B-C6AFEED0A686}" srcOrd="11" destOrd="0" presId="urn:microsoft.com/office/officeart/2005/8/layout/list1"/>
    <dgm:cxn modelId="{22F4A711-D77A-4299-8EAB-B3FF7B8C5166}" type="presParOf" srcId="{EE43406D-0F0B-4C9B-A0C0-873FB60E0691}" destId="{09608D7F-763A-4DF1-A392-67E7F125B1C9}" srcOrd="12" destOrd="0" presId="urn:microsoft.com/office/officeart/2005/8/layout/list1"/>
    <dgm:cxn modelId="{EC0482B5-FBFF-442D-A80C-57F7C048551A}" type="presParOf" srcId="{09608D7F-763A-4DF1-A392-67E7F125B1C9}" destId="{921DF95A-058C-4CAD-BA42-9E4B55CCC329}" srcOrd="0" destOrd="0" presId="urn:microsoft.com/office/officeart/2005/8/layout/list1"/>
    <dgm:cxn modelId="{DAFDC922-F0F7-443D-8E97-2F0FF5FF5D95}" type="presParOf" srcId="{09608D7F-763A-4DF1-A392-67E7F125B1C9}" destId="{8501482D-B787-4893-BD48-28B2D2EF7E3D}" srcOrd="1" destOrd="0" presId="urn:microsoft.com/office/officeart/2005/8/layout/list1"/>
    <dgm:cxn modelId="{3D4D39BC-43E2-4EAA-A1AC-73809BCCDB2F}" type="presParOf" srcId="{EE43406D-0F0B-4C9B-A0C0-873FB60E0691}" destId="{C021ABC7-6B8B-490B-8C04-0E3FB69CB0A9}" srcOrd="13" destOrd="0" presId="urn:microsoft.com/office/officeart/2005/8/layout/list1"/>
    <dgm:cxn modelId="{63C7AA2A-4E03-43DB-90F1-D936539D5C99}" type="presParOf" srcId="{EE43406D-0F0B-4C9B-A0C0-873FB60E0691}" destId="{0D32EB28-8670-4652-A0E8-AF3EC5A090B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26348A-A996-4C83-82AD-35C45D9A7FD3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</dgm:pt>
    <dgm:pt modelId="{8D56C1E3-520F-4171-9BF3-C73BE468CB9E}">
      <dgm:prSet phldrT="[Text]"/>
      <dgm:spPr/>
      <dgm:t>
        <a:bodyPr/>
        <a:lstStyle/>
        <a:p>
          <a:r>
            <a:rPr lang="en-US" dirty="0" smtClean="0"/>
            <a:t>Activity 1: Discussion on computer architecture </a:t>
          </a:r>
          <a:endParaRPr lang="en-US" dirty="0"/>
        </a:p>
      </dgm:t>
    </dgm:pt>
    <dgm:pt modelId="{18F656DD-587F-48B2-8F32-58F2301C762A}" type="parTrans" cxnId="{BE4A0F18-BAE4-4A14-B114-57BEE67FCD3D}">
      <dgm:prSet/>
      <dgm:spPr/>
      <dgm:t>
        <a:bodyPr/>
        <a:lstStyle/>
        <a:p>
          <a:endParaRPr lang="en-US"/>
        </a:p>
      </dgm:t>
    </dgm:pt>
    <dgm:pt modelId="{0DC7AD9A-310C-4DEA-804D-9E663EF0A77F}" type="sibTrans" cxnId="{BE4A0F18-BAE4-4A14-B114-57BEE67FCD3D}">
      <dgm:prSet/>
      <dgm:spPr/>
      <dgm:t>
        <a:bodyPr/>
        <a:lstStyle/>
        <a:p>
          <a:endParaRPr lang="en-US"/>
        </a:p>
      </dgm:t>
    </dgm:pt>
    <dgm:pt modelId="{D10D7ACE-C031-4CAF-A666-3998E65B11A8}">
      <dgm:prSet phldrT="[Text]"/>
      <dgm:spPr/>
      <dgm:t>
        <a:bodyPr/>
        <a:lstStyle/>
        <a:p>
          <a:r>
            <a:rPr lang="en-US" dirty="0" smtClean="0"/>
            <a:t>Activity 2: Explanation of Marie architecture </a:t>
          </a:r>
          <a:endParaRPr lang="en-US" dirty="0"/>
        </a:p>
      </dgm:t>
    </dgm:pt>
    <dgm:pt modelId="{35325D85-7DB0-4A3D-B2C6-8E2098DED65A}" type="parTrans" cxnId="{88946C3D-F47F-474C-87F4-59C817828723}">
      <dgm:prSet/>
      <dgm:spPr/>
      <dgm:t>
        <a:bodyPr/>
        <a:lstStyle/>
        <a:p>
          <a:endParaRPr lang="en-US"/>
        </a:p>
      </dgm:t>
    </dgm:pt>
    <dgm:pt modelId="{982AD93F-D863-4B94-B2CC-8CF9C41035E9}" type="sibTrans" cxnId="{88946C3D-F47F-474C-87F4-59C817828723}">
      <dgm:prSet/>
      <dgm:spPr/>
      <dgm:t>
        <a:bodyPr/>
        <a:lstStyle/>
        <a:p>
          <a:endParaRPr lang="en-US"/>
        </a:p>
      </dgm:t>
    </dgm:pt>
    <dgm:pt modelId="{1315F5C7-BA59-4DCC-ABF9-4754282E6D98}">
      <dgm:prSet phldrT="[Text]"/>
      <dgm:spPr/>
      <dgm:t>
        <a:bodyPr/>
        <a:lstStyle/>
        <a:p>
          <a:r>
            <a:rPr lang="en-US" dirty="0" smtClean="0"/>
            <a:t>Activity 3: Demo on simple programing using Marie</a:t>
          </a:r>
          <a:endParaRPr lang="en-US" dirty="0"/>
        </a:p>
      </dgm:t>
    </dgm:pt>
    <dgm:pt modelId="{AADFD049-98AB-42A7-B007-7EEFF78BC4A8}" type="parTrans" cxnId="{63D05975-EEAA-4791-94ED-55753BB074C9}">
      <dgm:prSet/>
      <dgm:spPr/>
      <dgm:t>
        <a:bodyPr/>
        <a:lstStyle/>
        <a:p>
          <a:endParaRPr lang="en-US"/>
        </a:p>
      </dgm:t>
    </dgm:pt>
    <dgm:pt modelId="{AA2E26C4-CC40-4ADF-9C6B-E88946301A57}" type="sibTrans" cxnId="{63D05975-EEAA-4791-94ED-55753BB074C9}">
      <dgm:prSet/>
      <dgm:spPr/>
      <dgm:t>
        <a:bodyPr/>
        <a:lstStyle/>
        <a:p>
          <a:endParaRPr lang="en-US"/>
        </a:p>
      </dgm:t>
    </dgm:pt>
    <dgm:pt modelId="{69196CD4-9D7E-4C65-89F6-77520A18E6B4}" type="pres">
      <dgm:prSet presAssocID="{F126348A-A996-4C83-82AD-35C45D9A7FD3}" presName="CompostProcess" presStyleCnt="0">
        <dgm:presLayoutVars>
          <dgm:dir/>
          <dgm:resizeHandles val="exact"/>
        </dgm:presLayoutVars>
      </dgm:prSet>
      <dgm:spPr/>
    </dgm:pt>
    <dgm:pt modelId="{5B009788-6B44-41D6-9681-140543868149}" type="pres">
      <dgm:prSet presAssocID="{F126348A-A996-4C83-82AD-35C45D9A7FD3}" presName="arrow" presStyleLbl="bgShp" presStyleIdx="0" presStyleCnt="1"/>
      <dgm:spPr/>
    </dgm:pt>
    <dgm:pt modelId="{E74231DE-2B45-4EF8-AFFA-E0609BEF4D2C}" type="pres">
      <dgm:prSet presAssocID="{F126348A-A996-4C83-82AD-35C45D9A7FD3}" presName="linearProcess" presStyleCnt="0"/>
      <dgm:spPr/>
    </dgm:pt>
    <dgm:pt modelId="{8459B15A-D5D3-41DA-BDB5-C7B7D9A30337}" type="pres">
      <dgm:prSet presAssocID="{8D56C1E3-520F-4171-9BF3-C73BE468CB9E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539FD5-C55E-484C-ABC0-51E89A11D588}" type="pres">
      <dgm:prSet presAssocID="{0DC7AD9A-310C-4DEA-804D-9E663EF0A77F}" presName="sibTrans" presStyleCnt="0"/>
      <dgm:spPr/>
    </dgm:pt>
    <dgm:pt modelId="{D196FBBD-2EAB-49BC-95EE-04AF9325339B}" type="pres">
      <dgm:prSet presAssocID="{D10D7ACE-C031-4CAF-A666-3998E65B11A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DB5C2-2DBF-41CC-A882-2FEE28FDE07A}" type="pres">
      <dgm:prSet presAssocID="{982AD93F-D863-4B94-B2CC-8CF9C41035E9}" presName="sibTrans" presStyleCnt="0"/>
      <dgm:spPr/>
    </dgm:pt>
    <dgm:pt modelId="{94519B2C-3235-46CE-8E1E-83907AF1835C}" type="pres">
      <dgm:prSet presAssocID="{1315F5C7-BA59-4DCC-ABF9-4754282E6D98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4A0F18-BAE4-4A14-B114-57BEE67FCD3D}" srcId="{F126348A-A996-4C83-82AD-35C45D9A7FD3}" destId="{8D56C1E3-520F-4171-9BF3-C73BE468CB9E}" srcOrd="0" destOrd="0" parTransId="{18F656DD-587F-48B2-8F32-58F2301C762A}" sibTransId="{0DC7AD9A-310C-4DEA-804D-9E663EF0A77F}"/>
    <dgm:cxn modelId="{63D05975-EEAA-4791-94ED-55753BB074C9}" srcId="{F126348A-A996-4C83-82AD-35C45D9A7FD3}" destId="{1315F5C7-BA59-4DCC-ABF9-4754282E6D98}" srcOrd="2" destOrd="0" parTransId="{AADFD049-98AB-42A7-B007-7EEFF78BC4A8}" sibTransId="{AA2E26C4-CC40-4ADF-9C6B-E88946301A57}"/>
    <dgm:cxn modelId="{CAFE3830-1837-4A05-B993-1744916411CC}" type="presOf" srcId="{F126348A-A996-4C83-82AD-35C45D9A7FD3}" destId="{69196CD4-9D7E-4C65-89F6-77520A18E6B4}" srcOrd="0" destOrd="0" presId="urn:microsoft.com/office/officeart/2005/8/layout/hProcess9"/>
    <dgm:cxn modelId="{60917084-AFA4-47BD-92F0-D7D14F20AEE3}" type="presOf" srcId="{8D56C1E3-520F-4171-9BF3-C73BE468CB9E}" destId="{8459B15A-D5D3-41DA-BDB5-C7B7D9A30337}" srcOrd="0" destOrd="0" presId="urn:microsoft.com/office/officeart/2005/8/layout/hProcess9"/>
    <dgm:cxn modelId="{C0E00A00-6FFE-4155-A081-10E98E76D7C6}" type="presOf" srcId="{1315F5C7-BA59-4DCC-ABF9-4754282E6D98}" destId="{94519B2C-3235-46CE-8E1E-83907AF1835C}" srcOrd="0" destOrd="0" presId="urn:microsoft.com/office/officeart/2005/8/layout/hProcess9"/>
    <dgm:cxn modelId="{A018DEEA-988F-42AC-B466-7DD8BAEF5BB9}" type="presOf" srcId="{D10D7ACE-C031-4CAF-A666-3998E65B11A8}" destId="{D196FBBD-2EAB-49BC-95EE-04AF9325339B}" srcOrd="0" destOrd="0" presId="urn:microsoft.com/office/officeart/2005/8/layout/hProcess9"/>
    <dgm:cxn modelId="{88946C3D-F47F-474C-87F4-59C817828723}" srcId="{F126348A-A996-4C83-82AD-35C45D9A7FD3}" destId="{D10D7ACE-C031-4CAF-A666-3998E65B11A8}" srcOrd="1" destOrd="0" parTransId="{35325D85-7DB0-4A3D-B2C6-8E2098DED65A}" sibTransId="{982AD93F-D863-4B94-B2CC-8CF9C41035E9}"/>
    <dgm:cxn modelId="{13C7F675-FC9E-4E31-9F07-1D1171A952DE}" type="presParOf" srcId="{69196CD4-9D7E-4C65-89F6-77520A18E6B4}" destId="{5B009788-6B44-41D6-9681-140543868149}" srcOrd="0" destOrd="0" presId="urn:microsoft.com/office/officeart/2005/8/layout/hProcess9"/>
    <dgm:cxn modelId="{BC0B21AD-0D90-4B89-A34F-902B51496FA4}" type="presParOf" srcId="{69196CD4-9D7E-4C65-89F6-77520A18E6B4}" destId="{E74231DE-2B45-4EF8-AFFA-E0609BEF4D2C}" srcOrd="1" destOrd="0" presId="urn:microsoft.com/office/officeart/2005/8/layout/hProcess9"/>
    <dgm:cxn modelId="{28E4781D-8AF4-4F68-AF94-B3D7E49400A4}" type="presParOf" srcId="{E74231DE-2B45-4EF8-AFFA-E0609BEF4D2C}" destId="{8459B15A-D5D3-41DA-BDB5-C7B7D9A30337}" srcOrd="0" destOrd="0" presId="urn:microsoft.com/office/officeart/2005/8/layout/hProcess9"/>
    <dgm:cxn modelId="{EAF842A3-CAE3-4DC8-A5EB-531176FABC32}" type="presParOf" srcId="{E74231DE-2B45-4EF8-AFFA-E0609BEF4D2C}" destId="{10539FD5-C55E-484C-ABC0-51E89A11D588}" srcOrd="1" destOrd="0" presId="urn:microsoft.com/office/officeart/2005/8/layout/hProcess9"/>
    <dgm:cxn modelId="{6A6A0E9D-EFCF-4DDF-A526-1269F2944C2A}" type="presParOf" srcId="{E74231DE-2B45-4EF8-AFFA-E0609BEF4D2C}" destId="{D196FBBD-2EAB-49BC-95EE-04AF9325339B}" srcOrd="2" destOrd="0" presId="urn:microsoft.com/office/officeart/2005/8/layout/hProcess9"/>
    <dgm:cxn modelId="{C3D4C339-8FA7-4061-9F5F-D116E283040A}" type="presParOf" srcId="{E74231DE-2B45-4EF8-AFFA-E0609BEF4D2C}" destId="{513DB5C2-2DBF-41CC-A882-2FEE28FDE07A}" srcOrd="3" destOrd="0" presId="urn:microsoft.com/office/officeart/2005/8/layout/hProcess9"/>
    <dgm:cxn modelId="{1A03A0E5-6685-4795-9EBA-FF950B080AFD}" type="presParOf" srcId="{E74231DE-2B45-4EF8-AFFA-E0609BEF4D2C}" destId="{94519B2C-3235-46CE-8E1E-83907AF1835C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EA2FB3-1E9E-4985-92ED-CD4D6173F4D3}" type="doc">
      <dgm:prSet loTypeId="urn:microsoft.com/office/officeart/2005/8/layout/chevronAccent+Icon" loCatId="process" qsTypeId="urn:microsoft.com/office/officeart/2005/8/quickstyle/simple1" qsCatId="simple" csTypeId="urn:microsoft.com/office/officeart/2005/8/colors/colorful4" csCatId="colorful" phldr="1"/>
      <dgm:spPr/>
    </dgm:pt>
    <dgm:pt modelId="{79885754-1AAC-46C1-B423-3F5EDAB2BC7D}">
      <dgm:prSet phldrT="[Text]" custT="1"/>
      <dgm:spPr/>
      <dgm:t>
        <a:bodyPr/>
        <a:lstStyle/>
        <a:p>
          <a:pPr rtl="0"/>
          <a:r>
            <a:rPr lang="en-US" sz="1800" dirty="0" smtClean="0"/>
            <a:t>Each box contains a </a:t>
          </a:r>
          <a:r>
            <a:rPr lang="en-US" sz="1800" b="1" dirty="0" smtClean="0"/>
            <a:t>value </a:t>
          </a:r>
          <a:r>
            <a:rPr lang="en-US" sz="1800" dirty="0" smtClean="0"/>
            <a:t>(here: a 16-bit number)</a:t>
          </a:r>
          <a:r>
            <a:rPr lang="en-US" sz="1800" b="1" dirty="0" smtClean="0"/>
            <a:t>.</a:t>
          </a:r>
          <a:endParaRPr lang="en-US" sz="1800" dirty="0"/>
        </a:p>
      </dgm:t>
    </dgm:pt>
    <dgm:pt modelId="{943C5917-6866-46A8-A884-988AC7EBD01A}" type="parTrans" cxnId="{5484F33F-0477-4F82-A0AB-AB5B1D24EB8B}">
      <dgm:prSet/>
      <dgm:spPr/>
      <dgm:t>
        <a:bodyPr/>
        <a:lstStyle/>
        <a:p>
          <a:endParaRPr lang="en-US" sz="2400"/>
        </a:p>
      </dgm:t>
    </dgm:pt>
    <dgm:pt modelId="{369E46BF-34AD-4631-A1EB-6F7292B02122}" type="sibTrans" cxnId="{5484F33F-0477-4F82-A0AB-AB5B1D24EB8B}">
      <dgm:prSet/>
      <dgm:spPr/>
      <dgm:t>
        <a:bodyPr/>
        <a:lstStyle/>
        <a:p>
          <a:endParaRPr lang="en-US" sz="2400"/>
        </a:p>
      </dgm:t>
    </dgm:pt>
    <dgm:pt modelId="{C231DB64-A01E-425A-A83F-821D6B6E54FF}">
      <dgm:prSet phldrT="[Text]" custT="1"/>
      <dgm:spPr/>
      <dgm:t>
        <a:bodyPr/>
        <a:lstStyle/>
        <a:p>
          <a:pPr rtl="0"/>
          <a:r>
            <a:rPr lang="en-US" sz="1800" smtClean="0"/>
            <a:t>This could be a </a:t>
          </a:r>
          <a:r>
            <a:rPr lang="en-US" sz="1800" b="1" smtClean="0"/>
            <a:t>machine code instruction</a:t>
          </a:r>
          <a:r>
            <a:rPr lang="en-US" sz="1800" smtClean="0"/>
            <a:t>, or </a:t>
          </a:r>
          <a:r>
            <a:rPr lang="en-US" sz="1800" b="1" smtClean="0"/>
            <a:t>data</a:t>
          </a:r>
          <a:r>
            <a:rPr lang="en-US" sz="1800" smtClean="0"/>
            <a:t>.</a:t>
          </a:r>
          <a:endParaRPr lang="en-US" sz="1800" dirty="0"/>
        </a:p>
      </dgm:t>
    </dgm:pt>
    <dgm:pt modelId="{46BD8FE1-88A4-4E14-B254-D0867FC8BB12}" type="parTrans" cxnId="{FDF5A39E-CF82-45DB-96A3-27AD6128F1CA}">
      <dgm:prSet/>
      <dgm:spPr/>
      <dgm:t>
        <a:bodyPr/>
        <a:lstStyle/>
        <a:p>
          <a:endParaRPr lang="en-US" sz="2400"/>
        </a:p>
      </dgm:t>
    </dgm:pt>
    <dgm:pt modelId="{478CFEB5-FD13-47F8-A743-A5363E1BB275}" type="sibTrans" cxnId="{FDF5A39E-CF82-45DB-96A3-27AD6128F1CA}">
      <dgm:prSet/>
      <dgm:spPr/>
      <dgm:t>
        <a:bodyPr/>
        <a:lstStyle/>
        <a:p>
          <a:endParaRPr lang="en-US" sz="2400"/>
        </a:p>
      </dgm:t>
    </dgm:pt>
    <dgm:pt modelId="{15BA11A3-9B17-43AB-8A5B-343CF2A791C0}">
      <dgm:prSet phldrT="[Text]" custT="1"/>
      <dgm:spPr/>
      <dgm:t>
        <a:bodyPr/>
        <a:lstStyle/>
        <a:p>
          <a:pPr rtl="0"/>
          <a:r>
            <a:rPr lang="en-US" sz="1800" smtClean="0"/>
            <a:t>We give each box an </a:t>
          </a:r>
          <a:r>
            <a:rPr lang="en-US" sz="1800" b="1" smtClean="0"/>
            <a:t>address</a:t>
          </a:r>
          <a:r>
            <a:rPr lang="en-US" sz="1800" smtClean="0"/>
            <a:t>: the number of the box, starting from 0.</a:t>
          </a:r>
          <a:endParaRPr lang="en-US" sz="1800" dirty="0"/>
        </a:p>
      </dgm:t>
    </dgm:pt>
    <dgm:pt modelId="{ACCCB882-C519-4D13-9EDF-064C77B3C8FD}" type="parTrans" cxnId="{07C5819E-784F-42C5-9A60-38935E42A149}">
      <dgm:prSet/>
      <dgm:spPr/>
      <dgm:t>
        <a:bodyPr/>
        <a:lstStyle/>
        <a:p>
          <a:endParaRPr lang="en-US" sz="2400"/>
        </a:p>
      </dgm:t>
    </dgm:pt>
    <dgm:pt modelId="{877771C2-B474-47A0-89D6-F07FFC41FF0B}" type="sibTrans" cxnId="{07C5819E-784F-42C5-9A60-38935E42A149}">
      <dgm:prSet/>
      <dgm:spPr/>
      <dgm:t>
        <a:bodyPr/>
        <a:lstStyle/>
        <a:p>
          <a:endParaRPr lang="en-US" sz="2400"/>
        </a:p>
      </dgm:t>
    </dgm:pt>
    <dgm:pt modelId="{27CC22CE-87CD-455F-9708-4E7DEA471CF5}">
      <dgm:prSet phldrT="[Text]" custT="1"/>
      <dgm:spPr/>
      <dgm:t>
        <a:bodyPr/>
        <a:lstStyle/>
        <a:p>
          <a:pPr rtl="0"/>
          <a:r>
            <a:rPr lang="en-US" sz="1800" dirty="0" smtClean="0"/>
            <a:t>Programs can </a:t>
          </a:r>
          <a:r>
            <a:rPr lang="en-US" sz="1800" b="1" dirty="0" smtClean="0"/>
            <a:t>read</a:t>
          </a:r>
          <a:r>
            <a:rPr lang="en-US" sz="1800" dirty="0" smtClean="0"/>
            <a:t> and </a:t>
          </a:r>
          <a:r>
            <a:rPr lang="en-US" sz="1800" b="1" dirty="0" smtClean="0"/>
            <a:t>change</a:t>
          </a:r>
          <a:r>
            <a:rPr lang="en-US" sz="1800" dirty="0" smtClean="0"/>
            <a:t> the value stored at a location.</a:t>
          </a:r>
          <a:endParaRPr lang="en-US" sz="1800" dirty="0"/>
        </a:p>
      </dgm:t>
    </dgm:pt>
    <dgm:pt modelId="{8AFD31B7-FF7D-4D2E-B90C-CE06B72927D1}" type="parTrans" cxnId="{DF0DB7EF-B304-4FA0-B49D-590DA83AFD49}">
      <dgm:prSet/>
      <dgm:spPr/>
      <dgm:t>
        <a:bodyPr/>
        <a:lstStyle/>
        <a:p>
          <a:endParaRPr lang="en-US" sz="2400"/>
        </a:p>
      </dgm:t>
    </dgm:pt>
    <dgm:pt modelId="{26DFC438-DD6A-4036-A72C-770EC315DAF5}" type="sibTrans" cxnId="{DF0DB7EF-B304-4FA0-B49D-590DA83AFD49}">
      <dgm:prSet/>
      <dgm:spPr/>
      <dgm:t>
        <a:bodyPr/>
        <a:lstStyle/>
        <a:p>
          <a:endParaRPr lang="en-US" sz="2400"/>
        </a:p>
      </dgm:t>
    </dgm:pt>
    <dgm:pt modelId="{5AFF86A4-A2B2-4809-8881-7EFE1F92237F}" type="pres">
      <dgm:prSet presAssocID="{B2EA2FB3-1E9E-4985-92ED-CD4D6173F4D3}" presName="Name0" presStyleCnt="0">
        <dgm:presLayoutVars>
          <dgm:dir/>
          <dgm:resizeHandles val="exact"/>
        </dgm:presLayoutVars>
      </dgm:prSet>
      <dgm:spPr/>
    </dgm:pt>
    <dgm:pt modelId="{63A06948-A5F9-468F-A9F8-91695512A9B6}" type="pres">
      <dgm:prSet presAssocID="{79885754-1AAC-46C1-B423-3F5EDAB2BC7D}" presName="composite" presStyleCnt="0"/>
      <dgm:spPr/>
    </dgm:pt>
    <dgm:pt modelId="{804C73BD-06FC-46A2-99CC-4613E0265AD2}" type="pres">
      <dgm:prSet presAssocID="{79885754-1AAC-46C1-B423-3F5EDAB2BC7D}" presName="bgChev" presStyleLbl="node1" presStyleIdx="0" presStyleCnt="4"/>
      <dgm:spPr/>
    </dgm:pt>
    <dgm:pt modelId="{13E77EE7-5E77-430C-AF90-13DB9CD59F1B}" type="pres">
      <dgm:prSet presAssocID="{79885754-1AAC-46C1-B423-3F5EDAB2BC7D}" presName="txNode" presStyleLbl="fgAcc1" presStyleIdx="0" presStyleCnt="4" custScaleX="111644" custScaleY="145410" custLinFactNeighborX="-1769" custLinFactNeighborY="206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37497D-56F4-4C6F-9C77-41DA8F9664A5}" type="pres">
      <dgm:prSet presAssocID="{369E46BF-34AD-4631-A1EB-6F7292B02122}" presName="compositeSpace" presStyleCnt="0"/>
      <dgm:spPr/>
    </dgm:pt>
    <dgm:pt modelId="{9ABF50D2-9941-4254-9FD2-46329B947318}" type="pres">
      <dgm:prSet presAssocID="{C231DB64-A01E-425A-A83F-821D6B6E54FF}" presName="composite" presStyleCnt="0"/>
      <dgm:spPr/>
    </dgm:pt>
    <dgm:pt modelId="{31FC6299-D051-4ADA-BF38-38C8EB3FF678}" type="pres">
      <dgm:prSet presAssocID="{C231DB64-A01E-425A-A83F-821D6B6E54FF}" presName="bgChev" presStyleLbl="node1" presStyleIdx="1" presStyleCnt="4"/>
      <dgm:spPr/>
    </dgm:pt>
    <dgm:pt modelId="{9ABB9169-7005-415C-B470-82F24390348B}" type="pres">
      <dgm:prSet presAssocID="{C231DB64-A01E-425A-A83F-821D6B6E54FF}" presName="txNode" presStyleLbl="fgAcc1" presStyleIdx="1" presStyleCnt="4" custScaleX="111644" custScaleY="145410" custLinFactNeighborX="-1769" custLinFactNeighborY="206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959D62-15A8-4966-8B7F-EFCB9FD2F015}" type="pres">
      <dgm:prSet presAssocID="{478CFEB5-FD13-47F8-A743-A5363E1BB275}" presName="compositeSpace" presStyleCnt="0"/>
      <dgm:spPr/>
    </dgm:pt>
    <dgm:pt modelId="{68F1F814-3DAA-4507-8BD6-4862AB458510}" type="pres">
      <dgm:prSet presAssocID="{15BA11A3-9B17-43AB-8A5B-343CF2A791C0}" presName="composite" presStyleCnt="0"/>
      <dgm:spPr/>
    </dgm:pt>
    <dgm:pt modelId="{4F1FE346-762E-4345-B7C2-A8F6336E41E2}" type="pres">
      <dgm:prSet presAssocID="{15BA11A3-9B17-43AB-8A5B-343CF2A791C0}" presName="bgChev" presStyleLbl="node1" presStyleIdx="2" presStyleCnt="4"/>
      <dgm:spPr/>
    </dgm:pt>
    <dgm:pt modelId="{6CBDCF2C-F2AB-40FE-ABD6-70F5EAD43087}" type="pres">
      <dgm:prSet presAssocID="{15BA11A3-9B17-43AB-8A5B-343CF2A791C0}" presName="txNode" presStyleLbl="fgAcc1" presStyleIdx="2" presStyleCnt="4" custScaleX="111644" custScaleY="145410" custLinFactNeighborX="-1769" custLinFactNeighborY="206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F2193E-43BE-4608-BF49-F2875B7FA56D}" type="pres">
      <dgm:prSet presAssocID="{877771C2-B474-47A0-89D6-F07FFC41FF0B}" presName="compositeSpace" presStyleCnt="0"/>
      <dgm:spPr/>
    </dgm:pt>
    <dgm:pt modelId="{D6E94742-2335-4C7F-ADAE-247C86F39CB9}" type="pres">
      <dgm:prSet presAssocID="{27CC22CE-87CD-455F-9708-4E7DEA471CF5}" presName="composite" presStyleCnt="0"/>
      <dgm:spPr/>
    </dgm:pt>
    <dgm:pt modelId="{07D4F91B-2D76-47D3-9892-877A499CBCAE}" type="pres">
      <dgm:prSet presAssocID="{27CC22CE-87CD-455F-9708-4E7DEA471CF5}" presName="bgChev" presStyleLbl="node1" presStyleIdx="3" presStyleCnt="4"/>
      <dgm:spPr/>
    </dgm:pt>
    <dgm:pt modelId="{1C02B39A-0AEA-4402-971B-45A3E4461CE4}" type="pres">
      <dgm:prSet presAssocID="{27CC22CE-87CD-455F-9708-4E7DEA471CF5}" presName="txNode" presStyleLbl="fgAcc1" presStyleIdx="3" presStyleCnt="4" custScaleX="111644" custScaleY="145410" custLinFactNeighborX="-1769" custLinFactNeighborY="206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0F7FB6-B675-4568-9C88-6C9CD3EBD7E7}" type="presOf" srcId="{C231DB64-A01E-425A-A83F-821D6B6E54FF}" destId="{9ABB9169-7005-415C-B470-82F24390348B}" srcOrd="0" destOrd="0" presId="urn:microsoft.com/office/officeart/2005/8/layout/chevronAccent+Icon"/>
    <dgm:cxn modelId="{0B609207-A5D7-4E7A-A063-AA8FB9753FB1}" type="presOf" srcId="{B2EA2FB3-1E9E-4985-92ED-CD4D6173F4D3}" destId="{5AFF86A4-A2B2-4809-8881-7EFE1F92237F}" srcOrd="0" destOrd="0" presId="urn:microsoft.com/office/officeart/2005/8/layout/chevronAccent+Icon"/>
    <dgm:cxn modelId="{B02DB20A-1D4F-4B02-9B2C-AD9614B1F196}" type="presOf" srcId="{79885754-1AAC-46C1-B423-3F5EDAB2BC7D}" destId="{13E77EE7-5E77-430C-AF90-13DB9CD59F1B}" srcOrd="0" destOrd="0" presId="urn:microsoft.com/office/officeart/2005/8/layout/chevronAccent+Icon"/>
    <dgm:cxn modelId="{BF696F66-D976-4003-93FE-9269C13EE9AE}" type="presOf" srcId="{15BA11A3-9B17-43AB-8A5B-343CF2A791C0}" destId="{6CBDCF2C-F2AB-40FE-ABD6-70F5EAD43087}" srcOrd="0" destOrd="0" presId="urn:microsoft.com/office/officeart/2005/8/layout/chevronAccent+Icon"/>
    <dgm:cxn modelId="{B766D75C-A88E-48DF-B033-85F93420A0D5}" type="presOf" srcId="{27CC22CE-87CD-455F-9708-4E7DEA471CF5}" destId="{1C02B39A-0AEA-4402-971B-45A3E4461CE4}" srcOrd="0" destOrd="0" presId="urn:microsoft.com/office/officeart/2005/8/layout/chevronAccent+Icon"/>
    <dgm:cxn modelId="{07C5819E-784F-42C5-9A60-38935E42A149}" srcId="{B2EA2FB3-1E9E-4985-92ED-CD4D6173F4D3}" destId="{15BA11A3-9B17-43AB-8A5B-343CF2A791C0}" srcOrd="2" destOrd="0" parTransId="{ACCCB882-C519-4D13-9EDF-064C77B3C8FD}" sibTransId="{877771C2-B474-47A0-89D6-F07FFC41FF0B}"/>
    <dgm:cxn modelId="{DF0DB7EF-B304-4FA0-B49D-590DA83AFD49}" srcId="{B2EA2FB3-1E9E-4985-92ED-CD4D6173F4D3}" destId="{27CC22CE-87CD-455F-9708-4E7DEA471CF5}" srcOrd="3" destOrd="0" parTransId="{8AFD31B7-FF7D-4D2E-B90C-CE06B72927D1}" sibTransId="{26DFC438-DD6A-4036-A72C-770EC315DAF5}"/>
    <dgm:cxn modelId="{5484F33F-0477-4F82-A0AB-AB5B1D24EB8B}" srcId="{B2EA2FB3-1E9E-4985-92ED-CD4D6173F4D3}" destId="{79885754-1AAC-46C1-B423-3F5EDAB2BC7D}" srcOrd="0" destOrd="0" parTransId="{943C5917-6866-46A8-A884-988AC7EBD01A}" sibTransId="{369E46BF-34AD-4631-A1EB-6F7292B02122}"/>
    <dgm:cxn modelId="{FDF5A39E-CF82-45DB-96A3-27AD6128F1CA}" srcId="{B2EA2FB3-1E9E-4985-92ED-CD4D6173F4D3}" destId="{C231DB64-A01E-425A-A83F-821D6B6E54FF}" srcOrd="1" destOrd="0" parTransId="{46BD8FE1-88A4-4E14-B254-D0867FC8BB12}" sibTransId="{478CFEB5-FD13-47F8-A743-A5363E1BB275}"/>
    <dgm:cxn modelId="{4A1F54A3-DA15-43F1-ACEA-2C0CA515B148}" type="presParOf" srcId="{5AFF86A4-A2B2-4809-8881-7EFE1F92237F}" destId="{63A06948-A5F9-468F-A9F8-91695512A9B6}" srcOrd="0" destOrd="0" presId="urn:microsoft.com/office/officeart/2005/8/layout/chevronAccent+Icon"/>
    <dgm:cxn modelId="{0AD13AAD-6902-4365-A142-949EF414B850}" type="presParOf" srcId="{63A06948-A5F9-468F-A9F8-91695512A9B6}" destId="{804C73BD-06FC-46A2-99CC-4613E0265AD2}" srcOrd="0" destOrd="0" presId="urn:microsoft.com/office/officeart/2005/8/layout/chevronAccent+Icon"/>
    <dgm:cxn modelId="{C130EDD6-C5DA-4A43-A9EF-023BEC301545}" type="presParOf" srcId="{63A06948-A5F9-468F-A9F8-91695512A9B6}" destId="{13E77EE7-5E77-430C-AF90-13DB9CD59F1B}" srcOrd="1" destOrd="0" presId="urn:microsoft.com/office/officeart/2005/8/layout/chevronAccent+Icon"/>
    <dgm:cxn modelId="{DB174C4F-958D-46EE-B9F8-3BE5A1DA316E}" type="presParOf" srcId="{5AFF86A4-A2B2-4809-8881-7EFE1F92237F}" destId="{D237497D-56F4-4C6F-9C77-41DA8F9664A5}" srcOrd="1" destOrd="0" presId="urn:microsoft.com/office/officeart/2005/8/layout/chevronAccent+Icon"/>
    <dgm:cxn modelId="{2A817AA9-E04A-49F2-AEE8-42223F5F9A26}" type="presParOf" srcId="{5AFF86A4-A2B2-4809-8881-7EFE1F92237F}" destId="{9ABF50D2-9941-4254-9FD2-46329B947318}" srcOrd="2" destOrd="0" presId="urn:microsoft.com/office/officeart/2005/8/layout/chevronAccent+Icon"/>
    <dgm:cxn modelId="{060E2657-D985-4620-9937-1FC068D984D1}" type="presParOf" srcId="{9ABF50D2-9941-4254-9FD2-46329B947318}" destId="{31FC6299-D051-4ADA-BF38-38C8EB3FF678}" srcOrd="0" destOrd="0" presId="urn:microsoft.com/office/officeart/2005/8/layout/chevronAccent+Icon"/>
    <dgm:cxn modelId="{61FB79BD-ACA9-4A97-B303-121F7C8D674E}" type="presParOf" srcId="{9ABF50D2-9941-4254-9FD2-46329B947318}" destId="{9ABB9169-7005-415C-B470-82F24390348B}" srcOrd="1" destOrd="0" presId="urn:microsoft.com/office/officeart/2005/8/layout/chevronAccent+Icon"/>
    <dgm:cxn modelId="{CF3EDCAF-FB56-43B0-8BF7-4E547764A5EE}" type="presParOf" srcId="{5AFF86A4-A2B2-4809-8881-7EFE1F92237F}" destId="{E0959D62-15A8-4966-8B7F-EFCB9FD2F015}" srcOrd="3" destOrd="0" presId="urn:microsoft.com/office/officeart/2005/8/layout/chevronAccent+Icon"/>
    <dgm:cxn modelId="{DE3DC1D7-0E9C-4C42-B3BA-0AE406950F3F}" type="presParOf" srcId="{5AFF86A4-A2B2-4809-8881-7EFE1F92237F}" destId="{68F1F814-3DAA-4507-8BD6-4862AB458510}" srcOrd="4" destOrd="0" presId="urn:microsoft.com/office/officeart/2005/8/layout/chevronAccent+Icon"/>
    <dgm:cxn modelId="{BC166B36-2C5A-47C1-A9EB-053E2D130AE7}" type="presParOf" srcId="{68F1F814-3DAA-4507-8BD6-4862AB458510}" destId="{4F1FE346-762E-4345-B7C2-A8F6336E41E2}" srcOrd="0" destOrd="0" presId="urn:microsoft.com/office/officeart/2005/8/layout/chevronAccent+Icon"/>
    <dgm:cxn modelId="{E3A31BE1-9AE1-467A-BCDB-90D210F19EB7}" type="presParOf" srcId="{68F1F814-3DAA-4507-8BD6-4862AB458510}" destId="{6CBDCF2C-F2AB-40FE-ABD6-70F5EAD43087}" srcOrd="1" destOrd="0" presId="urn:microsoft.com/office/officeart/2005/8/layout/chevronAccent+Icon"/>
    <dgm:cxn modelId="{F5D1AC58-03C5-4621-814A-53DBDDF9B4F6}" type="presParOf" srcId="{5AFF86A4-A2B2-4809-8881-7EFE1F92237F}" destId="{E8F2193E-43BE-4608-BF49-F2875B7FA56D}" srcOrd="5" destOrd="0" presId="urn:microsoft.com/office/officeart/2005/8/layout/chevronAccent+Icon"/>
    <dgm:cxn modelId="{A2322C6F-E5FF-4702-AF4B-EE6173938877}" type="presParOf" srcId="{5AFF86A4-A2B2-4809-8881-7EFE1F92237F}" destId="{D6E94742-2335-4C7F-ADAE-247C86F39CB9}" srcOrd="6" destOrd="0" presId="urn:microsoft.com/office/officeart/2005/8/layout/chevronAccent+Icon"/>
    <dgm:cxn modelId="{9149CA0F-BF06-447F-A426-94A0DB4C459B}" type="presParOf" srcId="{D6E94742-2335-4C7F-ADAE-247C86F39CB9}" destId="{07D4F91B-2D76-47D3-9892-877A499CBCAE}" srcOrd="0" destOrd="0" presId="urn:microsoft.com/office/officeart/2005/8/layout/chevronAccent+Icon"/>
    <dgm:cxn modelId="{8356912A-0F57-44B0-BFAB-69AD34B5DE97}" type="presParOf" srcId="{D6E94742-2335-4C7F-ADAE-247C86F39CB9}" destId="{1C02B39A-0AEA-4402-971B-45A3E4461CE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F654B-290E-4F19-BC59-F94A7509CD43}">
      <dsp:nvSpPr>
        <dsp:cNvPr id="0" name=""/>
        <dsp:cNvSpPr/>
      </dsp:nvSpPr>
      <dsp:spPr>
        <a:xfrm>
          <a:off x="0" y="396203"/>
          <a:ext cx="797549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C7379-8A84-42EF-8FEA-DD53AF1256CC}">
      <dsp:nvSpPr>
        <dsp:cNvPr id="0" name=""/>
        <dsp:cNvSpPr/>
      </dsp:nvSpPr>
      <dsp:spPr>
        <a:xfrm>
          <a:off x="398774" y="12443"/>
          <a:ext cx="6788125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018" tIns="0" rIns="21101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1. Understand the Von Neumann architecture and Moore’s Law</a:t>
          </a:r>
          <a:endParaRPr lang="en-US" sz="2400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436241" y="49910"/>
        <a:ext cx="6713191" cy="692586"/>
      </dsp:txXfrm>
    </dsp:sp>
    <dsp:sp modelId="{5DDECB8D-BFFB-4C46-A1F9-F4FDC22371EE}">
      <dsp:nvSpPr>
        <dsp:cNvPr id="0" name=""/>
        <dsp:cNvSpPr/>
      </dsp:nvSpPr>
      <dsp:spPr>
        <a:xfrm>
          <a:off x="0" y="1575563"/>
          <a:ext cx="797549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E4C6C-FFA0-46E5-8DC1-7E29BA2A64C4}">
      <dsp:nvSpPr>
        <dsp:cNvPr id="0" name=""/>
        <dsp:cNvSpPr/>
      </dsp:nvSpPr>
      <dsp:spPr>
        <a:xfrm>
          <a:off x="398774" y="1191803"/>
          <a:ext cx="6788125" cy="767520"/>
        </a:xfrm>
        <a:prstGeom prst="round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018" tIns="0" rIns="21101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2. Learn about programs in general and machine code and assembly code in particular</a:t>
          </a:r>
          <a:endParaRPr lang="en-US" sz="2400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436241" y="1229270"/>
        <a:ext cx="6713191" cy="692586"/>
      </dsp:txXfrm>
    </dsp:sp>
    <dsp:sp modelId="{AD5928A0-FBC2-4D9F-9A8D-C5F6BC264594}">
      <dsp:nvSpPr>
        <dsp:cNvPr id="0" name=""/>
        <dsp:cNvSpPr/>
      </dsp:nvSpPr>
      <dsp:spPr>
        <a:xfrm>
          <a:off x="0" y="2754924"/>
          <a:ext cx="797549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357B9-19E9-4FC5-B4E2-4FB8C3C054C0}">
      <dsp:nvSpPr>
        <dsp:cNvPr id="0" name=""/>
        <dsp:cNvSpPr/>
      </dsp:nvSpPr>
      <dsp:spPr>
        <a:xfrm>
          <a:off x="398774" y="2371164"/>
          <a:ext cx="6788125" cy="767520"/>
        </a:xfrm>
        <a:prstGeom prst="roundRect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018" tIns="0" rIns="21101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3. Understand the fetch-decode-execute cycle in a CPU</a:t>
          </a:r>
          <a:endParaRPr lang="en-US" sz="2400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436241" y="2408631"/>
        <a:ext cx="6713191" cy="692586"/>
      </dsp:txXfrm>
    </dsp:sp>
    <dsp:sp modelId="{0D32EB28-8670-4652-A0E8-AF3EC5A090BF}">
      <dsp:nvSpPr>
        <dsp:cNvPr id="0" name=""/>
        <dsp:cNvSpPr/>
      </dsp:nvSpPr>
      <dsp:spPr>
        <a:xfrm>
          <a:off x="0" y="3934284"/>
          <a:ext cx="797549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1482D-B787-4893-BD48-28B2D2EF7E3D}">
      <dsp:nvSpPr>
        <dsp:cNvPr id="0" name=""/>
        <dsp:cNvSpPr/>
      </dsp:nvSpPr>
      <dsp:spPr>
        <a:xfrm>
          <a:off x="398774" y="3550524"/>
          <a:ext cx="6788125" cy="76752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018" tIns="0" rIns="21101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4. Write simple assembly code programs using MARIE </a:t>
          </a:r>
          <a:endParaRPr lang="en-US" sz="2400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436241" y="3587991"/>
        <a:ext cx="6713191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09788-6B44-41D6-9681-140543868149}">
      <dsp:nvSpPr>
        <dsp:cNvPr id="0" name=""/>
        <dsp:cNvSpPr/>
      </dsp:nvSpPr>
      <dsp:spPr>
        <a:xfrm>
          <a:off x="609599" y="0"/>
          <a:ext cx="6908800" cy="5418667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59B15A-D5D3-41DA-BDB5-C7B7D9A30337}">
      <dsp:nvSpPr>
        <dsp:cNvPr id="0" name=""/>
        <dsp:cNvSpPr/>
      </dsp:nvSpPr>
      <dsp:spPr>
        <a:xfrm>
          <a:off x="8731" y="1625600"/>
          <a:ext cx="2616200" cy="21674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Activity 1: Discussion on computer architecture </a:t>
          </a:r>
          <a:endParaRPr lang="en-US" sz="2600" kern="1200" dirty="0"/>
        </a:p>
      </dsp:txBody>
      <dsp:txXfrm>
        <a:off x="114538" y="1731407"/>
        <a:ext cx="2404586" cy="1955852"/>
      </dsp:txXfrm>
    </dsp:sp>
    <dsp:sp modelId="{D196FBBD-2EAB-49BC-95EE-04AF9325339B}">
      <dsp:nvSpPr>
        <dsp:cNvPr id="0" name=""/>
        <dsp:cNvSpPr/>
      </dsp:nvSpPr>
      <dsp:spPr>
        <a:xfrm>
          <a:off x="2755899" y="1625600"/>
          <a:ext cx="2616200" cy="2167466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Activity 2: Explanation of Marie architecture </a:t>
          </a:r>
          <a:endParaRPr lang="en-US" sz="2600" kern="1200" dirty="0"/>
        </a:p>
      </dsp:txBody>
      <dsp:txXfrm>
        <a:off x="2861706" y="1731407"/>
        <a:ext cx="2404586" cy="1955852"/>
      </dsp:txXfrm>
    </dsp:sp>
    <dsp:sp modelId="{94519B2C-3235-46CE-8E1E-83907AF1835C}">
      <dsp:nvSpPr>
        <dsp:cNvPr id="0" name=""/>
        <dsp:cNvSpPr/>
      </dsp:nvSpPr>
      <dsp:spPr>
        <a:xfrm>
          <a:off x="5503068" y="1625600"/>
          <a:ext cx="2616200" cy="2167466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Activity 3: Demo on simple programing using Marie</a:t>
          </a:r>
          <a:endParaRPr lang="en-US" sz="2600" kern="1200" dirty="0"/>
        </a:p>
      </dsp:txBody>
      <dsp:txXfrm>
        <a:off x="5608875" y="1731407"/>
        <a:ext cx="2404586" cy="19558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C73BD-06FC-46A2-99CC-4613E0265AD2}">
      <dsp:nvSpPr>
        <dsp:cNvPr id="0" name=""/>
        <dsp:cNvSpPr/>
      </dsp:nvSpPr>
      <dsp:spPr>
        <a:xfrm>
          <a:off x="1578" y="1279163"/>
          <a:ext cx="2294720" cy="885762"/>
        </a:xfrm>
        <a:prstGeom prst="chevron">
          <a:avLst>
            <a:gd name="adj" fmla="val 4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77EE7-5E77-430C-AF90-13DB9CD59F1B}">
      <dsp:nvSpPr>
        <dsp:cNvPr id="0" name=""/>
        <dsp:cNvSpPr/>
      </dsp:nvSpPr>
      <dsp:spPr>
        <a:xfrm>
          <a:off x="466408" y="1482747"/>
          <a:ext cx="2163397" cy="12879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Each box contains a </a:t>
          </a:r>
          <a:r>
            <a:rPr lang="en-US" sz="1800" b="1" kern="1200" dirty="0" smtClean="0"/>
            <a:t>value </a:t>
          </a:r>
          <a:r>
            <a:rPr lang="en-US" sz="1800" kern="1200" dirty="0" smtClean="0"/>
            <a:t>(here: a 16-bit number)</a:t>
          </a:r>
          <a:r>
            <a:rPr lang="en-US" sz="1800" b="1" kern="1200" dirty="0" smtClean="0"/>
            <a:t>.</a:t>
          </a:r>
          <a:endParaRPr lang="en-US" sz="1800" kern="1200" dirty="0"/>
        </a:p>
      </dsp:txBody>
      <dsp:txXfrm>
        <a:off x="504132" y="1520471"/>
        <a:ext cx="2087949" cy="1212538"/>
      </dsp:txXfrm>
    </dsp:sp>
    <dsp:sp modelId="{31FC6299-D051-4ADA-BF38-38C8EB3FF678}">
      <dsp:nvSpPr>
        <dsp:cNvPr id="0" name=""/>
        <dsp:cNvSpPr/>
      </dsp:nvSpPr>
      <dsp:spPr>
        <a:xfrm>
          <a:off x="2735476" y="1279163"/>
          <a:ext cx="2294720" cy="885762"/>
        </a:xfrm>
        <a:prstGeom prst="chevron">
          <a:avLst>
            <a:gd name="adj" fmla="val 40000"/>
          </a:avLst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BB9169-7005-415C-B470-82F24390348B}">
      <dsp:nvSpPr>
        <dsp:cNvPr id="0" name=""/>
        <dsp:cNvSpPr/>
      </dsp:nvSpPr>
      <dsp:spPr>
        <a:xfrm>
          <a:off x="3200306" y="1482747"/>
          <a:ext cx="2163397" cy="12879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This could be a </a:t>
          </a:r>
          <a:r>
            <a:rPr lang="en-US" sz="1800" b="1" kern="1200" smtClean="0"/>
            <a:t>machine code instruction</a:t>
          </a:r>
          <a:r>
            <a:rPr lang="en-US" sz="1800" kern="1200" smtClean="0"/>
            <a:t>, or </a:t>
          </a:r>
          <a:r>
            <a:rPr lang="en-US" sz="1800" b="1" kern="1200" smtClean="0"/>
            <a:t>data</a:t>
          </a:r>
          <a:r>
            <a:rPr lang="en-US" sz="1800" kern="1200" smtClean="0"/>
            <a:t>.</a:t>
          </a:r>
          <a:endParaRPr lang="en-US" sz="1800" kern="1200" dirty="0"/>
        </a:p>
      </dsp:txBody>
      <dsp:txXfrm>
        <a:off x="3238030" y="1520471"/>
        <a:ext cx="2087949" cy="1212538"/>
      </dsp:txXfrm>
    </dsp:sp>
    <dsp:sp modelId="{4F1FE346-762E-4345-B7C2-A8F6336E41E2}">
      <dsp:nvSpPr>
        <dsp:cNvPr id="0" name=""/>
        <dsp:cNvSpPr/>
      </dsp:nvSpPr>
      <dsp:spPr>
        <a:xfrm>
          <a:off x="5469374" y="1279163"/>
          <a:ext cx="2294720" cy="885762"/>
        </a:xfrm>
        <a:prstGeom prst="chevron">
          <a:avLst>
            <a:gd name="adj" fmla="val 40000"/>
          </a:avLst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DCF2C-F2AB-40FE-ABD6-70F5EAD43087}">
      <dsp:nvSpPr>
        <dsp:cNvPr id="0" name=""/>
        <dsp:cNvSpPr/>
      </dsp:nvSpPr>
      <dsp:spPr>
        <a:xfrm>
          <a:off x="5934204" y="1482747"/>
          <a:ext cx="2163397" cy="12879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We give each box an </a:t>
          </a:r>
          <a:r>
            <a:rPr lang="en-US" sz="1800" b="1" kern="1200" smtClean="0"/>
            <a:t>address</a:t>
          </a:r>
          <a:r>
            <a:rPr lang="en-US" sz="1800" kern="1200" smtClean="0"/>
            <a:t>: the number of the box, starting from 0.</a:t>
          </a:r>
          <a:endParaRPr lang="en-US" sz="1800" kern="1200" dirty="0"/>
        </a:p>
      </dsp:txBody>
      <dsp:txXfrm>
        <a:off x="5971928" y="1520471"/>
        <a:ext cx="2087949" cy="1212538"/>
      </dsp:txXfrm>
    </dsp:sp>
    <dsp:sp modelId="{07D4F91B-2D76-47D3-9892-877A499CBCAE}">
      <dsp:nvSpPr>
        <dsp:cNvPr id="0" name=""/>
        <dsp:cNvSpPr/>
      </dsp:nvSpPr>
      <dsp:spPr>
        <a:xfrm>
          <a:off x="8203272" y="1279163"/>
          <a:ext cx="2294720" cy="885762"/>
        </a:xfrm>
        <a:prstGeom prst="chevron">
          <a:avLst>
            <a:gd name="adj" fmla="val 4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2B39A-0AEA-4402-971B-45A3E4461CE4}">
      <dsp:nvSpPr>
        <dsp:cNvPr id="0" name=""/>
        <dsp:cNvSpPr/>
      </dsp:nvSpPr>
      <dsp:spPr>
        <a:xfrm>
          <a:off x="8668101" y="1482747"/>
          <a:ext cx="2163397" cy="12879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Programs can </a:t>
          </a:r>
          <a:r>
            <a:rPr lang="en-US" sz="1800" b="1" kern="1200" dirty="0" smtClean="0"/>
            <a:t>read</a:t>
          </a:r>
          <a:r>
            <a:rPr lang="en-US" sz="1800" kern="1200" dirty="0" smtClean="0"/>
            <a:t> and </a:t>
          </a:r>
          <a:r>
            <a:rPr lang="en-US" sz="1800" b="1" kern="1200" dirty="0" smtClean="0"/>
            <a:t>change</a:t>
          </a:r>
          <a:r>
            <a:rPr lang="en-US" sz="1800" kern="1200" dirty="0" smtClean="0"/>
            <a:t> the value stored at a location.</a:t>
          </a:r>
          <a:endParaRPr lang="en-US" sz="1800" kern="1200" dirty="0"/>
        </a:p>
      </dsp:txBody>
      <dsp:txXfrm>
        <a:off x="8705825" y="1520471"/>
        <a:ext cx="2087949" cy="1212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21T04:11:19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11311 5135 0,'25'0'78,"-25"-25"-62,0 0 78,-25 25-63,0 0-15,0 0 15,1 0-31,-1 0 15,0 0 1,0 25 0,0-25-1,25 25 1,-25-25-16,25 24 16,-24 1-1,24 0 1,0 0-1,-25-25 1,25 25-16,0-1 16,0 1-1,0 0 1,0 0 0,25-25-16,-25 25 15,24-1 1,-24 1-1,25-25 1,-25 25-16,25-25 16,0 0-16,0 0 15,0 0 1,-1 0-16,1 0 16,0 0-1,-25-25 16,25 25-31,-25-25 47</inkml:trace>
  <inkml:trace contextRef="#ctx0" brushRef="#br0" timeOffset="719.678">11584 5110 0,'0'0'0,"0"25"109,0-1-93,0 1-1,0 0 1,0 0-16,0 0 15,0-1-15,0 1 16,0 0 0,0 0-16,0 0 15,0-1-15,0 1 16,0 0 0,0 0 15,0-50 0,0 0-15</inkml:trace>
  <inkml:trace contextRef="#ctx0" brushRef="#br0" timeOffset="1160.9221">11584 5060 0,'25'0'15,"-25"-25"-15,24 25 16,1 0-16,0 0 15,0 0 1,-25 25-16,25-25 16,-1 25-1,-24 0 1,25-25-16,-25 25 0,0-1 16,0 1-1,-25-25 1,25 25-16,-24-25 15,-1 0-15,25 25 0,-25-25 16,0 0-16,0 0 16,1 25-16,-1-25 15,50 0 32,-25-25-47,24 25 0</inkml:trace>
  <inkml:trace contextRef="#ctx0" brushRef="#br0" timeOffset="2163.9752">12005 5060 0,'0'25'110,"-24"0"-110,24 0 15,0-1 1,0 1-16,0 0 16,0 0-1,0 0-15,0-1 16,24 1-1,-24 0-15,0 0 16,25 0 0,-25-1 15,25-24-31,0 0 31,-25-24-31,25 24 16,-1-25-16,-24 0 15,25 0 1,-25 0-16,0 1 16,25-1-1,-25 0-15,0 0 16,25 0 0,-25 1-16,0-1 15,0 0 1,0 50 62,0 0-62,0-1-1,0 1 1,0 0-16,0 0 15,-25-25-15,25 25 0,0-1 16,0 1 0,0 0-16,0 0 15,0 0 1,0-1-16,25-24 16,-25 25-1,25-25 1</inkml:trace>
  <inkml:trace contextRef="#ctx0" brushRef="#br0" timeOffset="3679.8573">10815 6003 0,'-25'0'0,"50"0"63,-25 25-16,0-1-32,0 1-15,0 0 16,25 0-16,-25 0 15,0-1-15,0 1 16,0 0-16,0 0 0,0 0 16,24 24-16,-24-24 15,0 0-15,0 0 16,0 24-16,0-24 0,0 0 16,0 0-16,25-1 0,-25 26 15,0-25-15,0 0 16,0-1-16,25 26 15,-25-25-15,0 0 16,0-1-16,0 1 0,0 0 0,0 0 16,0 0-16,0 0 15,25-1-15,-25 1 0,0 0 16,0 0-16,0 0 16,25 24-16,-25-24 15,0 0-15,0 0 16,0-1-16,0 1 0,0 0 15,0 0-15,24 0 16,-24-1-16,0 1 16,0 0-16,0 25 15,0-26-15,0 1 0,0 25 16,0-25 0,0-1-16,0 1 15,0 0-15,0 0 0,0 0 16,0-1-16,0 26 15,0-25 1,0 0-16,-24-1 0,24 1 16,0 0-16,0 0 0,0 0 15,-25-25-15,25 49 0,0-24 16,0 0 0,0 0-16,0 24 15,0-24-15,-25 0 0,25 0 16,0 24-16,0-24 0,-25 0 15,25 25-15,0-26 0,0 1 16,-25 25-16,25-1 0,0-24 16,-24 0-16,24 0 0,0 0 15,0 49-15,-25-49 0,25 0 16,0-1-16,0 1 0,-25 25 0,25-25 16,-25-1-16,25 1 15,0 0-15,0 0 16,-25-25-16</inkml:trace>
  <inkml:trace contextRef="#ctx0" brushRef="#br0" timeOffset="5569.5145">10790 5953 0,'25'0'47,"0"0"-32,-25-25 1,24 25-16,1 0 15,0 0 1,0-24-16,0 24 16,-1 0-16,26 0 15,-25 0-15,0-25 16,-1 25-16,26 0 0,-25 0 16,0 0-16,0 0 0,-1 0 15,1 0-15,50 0 0,-51-25 16,1 25-16,0 0 0,25 0 15,-1 0-15,-24-25 0,25 25 16,-26 0-16,26 0 0,-25-25 0,49 25 16,-49 0-16,0-25 15,0 25-15,-1 0 0,1 0 16,25 0-16,-1 0 0,-24-24 0,0 24 16,0 0-16,24 0 0,-24 0 15,0 0-15,0 0 0,0 0 16,0 0-16,-1 0 0,1 0 15,0 0-15,0 0 0,0 0 16,-1-25-16,1 25 0,25 0 16,-25 0-16,-1 0 0,1 0 0,0-25 15,25 25-15,-26 0 0,1 0 16,0 0-16,0 0 16,0 0-16,-1 0 15,1 0-15,0 0 16,0 0-16,0 0 15,-1 0-15,1 0 16,0 0-16,0 0 16,0 0 15,-25 25-15,24-25-16,1 0 15,0 25 1,0-25-1,0 0-15,-25 24 16,24-24 0,-24 25-1,0 0 1,0 0 15,0 0 0,0 0 1,25-25-17,-25 24-15,0 1 16,0 0 0,0 0-1,0 0-15,0-1 16,0 1-16,0 0 15,0 0-15,0 0 0,0-1 16,0 1-16,0 0 0,25 0 0,-25 0 16,0-1-16,25 1 0,-25 0 15,0 0-15,0 0 0,0 24 16,0-24-16,0 0 0,0 0 16,25-1-16,-25 26 15,0-25-15,0 0 0,0-1 16,0 1-16,0 25 15,25-25-15,-25-1 16,0 1-16,0 0 0,0 0 16,0 0-16,0 0 0,0-1 15,0 26-15,0-25 16,24 0-16,-24-1 0,0 1 0,0 0 16,0 25-16,0-26 15,0 1-15,0 25 0,0-1 16,0-24-16,0 0 15,0 0-15,0 0 0,0-1 0,0 26 16,0-25-16,0 0 0,0-1 16,0 1-16,0 25 0,0-1 15,0-24-15,0 25 0,0-25 16,0 24-16,25 1 0,-25-1 16,0-24-16,0 25 0,0-25 15,0 0-15,25 49 0,-25-49 0,0 0 16,0 24-16,0-24 0,25 25 15,-25-26-15,0 26 0,0-25 16,0 0-16,0-1 0,25 51 16,-25-50-16,0-1 0,0 26 15,0-25-15,0 0 0,24 24 16,-24-24-16,0 0 16,0 0-16,0 24 0,0-24 15,0 0 1,0 0-16,0-1 15</inkml:trace>
  <inkml:trace contextRef="#ctx0" brushRef="#br0" timeOffset="6492.4565">11038 9029 0,'0'0'0,"25"0"16,-25-25 15,25 25-31,-1 0 31,1 0-31,0 0 16,0 0-1,0 0-15,0 0 16,-1 0-16,1 0 0,0 0 16,0 0-16,49 0 0,-49 0 15,49-25-15,-49 25 0,25 0 16,-1 0-16,-24 0 0,25 0 16,49 0-16,-49 0 15,-1 0-15,-24 0 0,25 0 0,-26 0 16,51 0-16,-50 0 0,24 0 15,-24 0-15,0 0 0,25 0 16,-1 0-16,-24 0 0,25 0 16,-26 0-16,26 0 0,24 0 15,-49 0-15,25 0 0,-1 0 16,-24 0-16,25 0 0,-1 0 16,1 0-16,-25 0 0,0 0 0,24 0 15,-24 0-15,25 0 0,-26 0 16,1 25-16,0-25 0,0 0 15,0 0-15,-1 0 0,1 0 16,-50 0 31</inkml:trace>
  <inkml:trace contextRef="#ctx0" brushRef="#br0" timeOffset="51504.4519">11261 6276 0,'0'-25'141,"0"50"-94,0-1-16,25 1-15,-25 0-1,0 0 1,0 0-1,0-1-15,0 1 16,0 0 0,0 0-16,0 0 15,0-1 1,0 1 0,0 0-1,0 0 1,0-50 46,0 0-62,0 0 16,0 1-16</inkml:trace>
  <inkml:trace contextRef="#ctx0" brushRef="#br0" timeOffset="53273.6692">11237 6201 0,'0'-25'15,"24"25"79,1 0-78,0 0-16,0 0 15,0 0-15,-1 0 16,1 0-16,25 0 15,-25 0-15,-1 0 16,1-24-16,0 24 0,0 0 16,0 0-16,-1 0 15,1 0-15,0 0 0,0 0 0,24 0 16,-24 0-16,0 0 0,0 0 16,0 0-16,24-25 0,-24 25 15,0 0-15,0 0 0,-1 0 16,26 0-16,-25 0 15,0 0-15,-1 0 0,26 0 16,-25 0-16,0 0 16,0 0-16,-1 0 15,1-25-15,0 25 16,0 0-16,0 0 16,-1 0-16,1 0 15,0 0-15,25 0 16,-26-25-16,1 25 15,0 0-15,0 0 16,0 0 0,-1 0-16,1-25 15,0 25 1,0 0 0,0 0-16,-1 0 15,1 0-15,0 0 16,0 0-1,-50 0 17,0 0-32,25 25 78,0 0-63,0 0 1,0 0 0,0-1-1,0 1 1,0 0-16,0 0 16,0 0-16,0-1 15,0 1 1,0 0-16,-25-25 15,25 25-15,0 0 0,0-1 16,0 1 0,0 0-16,0 0 15,0 0-15,0-1 16,0 1 0,0 0-1,-24-25 126,24 25-141,-25-25 15,0 0 1,0 0 0,0 0 15,1 0-15,-1 0-16,0 0 15,0 0 1,0 0-16,1 0 15,-1 0-15,0 0 16,0 0-16,-24 0 16,24 0-16,0 25 15,0-25-15,0 0 0,-24 0 16,-1 0-16,25 24 16,0-24-16,1 0 15,-26 0-15,25 0 16,0 0-16,1 25 0,-1-25 0,0 0 15,-25 0-15,26 0 16,-1 0-16,0 0 0,0 25 16,0-25-16,-24 0 15,24 0-15,0 0 0,0 25 16,1-25-16,-26 0 16,25 25-16,0-25 15,1 0-15,-1 0 0,0 0 0,0 0 16,0 0-1,1 24-15,-1-24 0,0 0 16,0 0-16,0 0 0,1 0 16,-1 0-16,0 0 15,0 0 1,25-24 0,25 24-16</inkml:trace>
  <inkml:trace contextRef="#ctx0" brushRef="#br0" timeOffset="54074.3267">11534 6449 0,'0'25'94,"0"0"-78,0 0-16,0-1 15,0 1 1,0 0 0,0-50 31,0-24-32,0 24-15,0 0 16,-25 0-16,25 0 15,0 1-15,0-1 16,0 0-16,25 25 16,0 0-1,-25-25 1,25 25-16,0 0 16,-1 0-1,1 0-15,0 0 16,0 0 15</inkml:trace>
  <inkml:trace contextRef="#ctx0" brushRef="#br0" timeOffset="54899.6792">11733 6524 0,'0'-25'32,"24"25"-32,1-25 15,-25 0 17,0 0-32,0 1 31,-25 24 0,1 24-15,-1 1-1,25 0-15,0 0 16,0 0 0,25-25-1,-1 0 1,1 0-16,0 0 0,0 0 15,0-25-15,-1 25 0,1 0 16,0-25-16,0 0 16,0 0-16,-25 1 15,24 24-15,-24-25 16,0 0-16,-24 25 31,-1 0-15,0 0-1,0 25 1,25 0-16,0-1 16,-25-24-16,25 25 15,25-25 1,0 0 0,0 0-16,0 0 15,-25-25 1,24 25-16,-24-24 0,25 24 15,-25 24 17,0 1-32,0 0 15,25 0-15,-25 0 0,0-1 16,0 1-16,0 0 16,0 0-16,0 0 0,0-1 15,0 1-15,0 0 16,-25-25-1,25 25-15,-25-25 16,25-25 0,0 0-1,-24 25-15,24-25 16,0 1-16,0-1 16,24 0-16</inkml:trace>
  <inkml:trace contextRef="#ctx0" brushRef="#br0" timeOffset="55079.9273">12154 6400 0,'0'0'0,"0"24"62,25-24-62,-25 25 0,0 0 16</inkml:trace>
  <inkml:trace contextRef="#ctx0" brushRef="#br0" timeOffset="55223.8389">12179 6300 0</inkml:trace>
  <inkml:trace contextRef="#ctx0" brushRef="#br0" timeOffset="55521.4834">12303 6325 0,'-25'0'47,"1"0"-31,24 25-1,0 0-15,-25-25 16,25 25-16,25-1 16,-25 1-1,24-25-15,1 25 16,-25 0-1,-25-25 32,1 0-31,24-25 0</inkml:trace>
  <inkml:trace contextRef="#ctx0" brushRef="#br0" timeOffset="55756.0293">12378 6251 0,'0'0'0,"0"25"31,0-1-15,0 1-16,0 0 15,0 0-15,0 0 16,0-1 0,0 1-1</inkml:trace>
  <inkml:trace contextRef="#ctx0" brushRef="#br0" timeOffset="55907.8273">12353 6400 0,'25'-25'16,"-1"25"0,1 0-16,-25-25 15,25 25-15</inkml:trace>
  <inkml:trace contextRef="#ctx0" brushRef="#br0" timeOffset="56454.8836">12477 6375 0,'0'-25'15,"25"25"1,-1-25-1,-24 0 1,-24 25 31,-1 25-31,25 0-16,0 0 15,0 0 1,0-1-16,25-24 31,-1 0-31,1 0 16,0-24-16,0 24 15,-25-25-15,25 0 16,-25 0 0,0 0 15,0 50 0,0 0-15,0 0-1,0-50 32,24 25-47,-24-25 16,25 25-16,0-25 15,-25 1 1,25 24-16</inkml:trace>
  <inkml:trace contextRef="#ctx0" brushRef="#br0" timeOffset="57436.5122">11385 7243 0,'25'0'47,"-25"25"-16,0 0-15,0-1-1,0 1 1,0 0-16,0 0 16,0 0-16,0-1 0,25-24 15,-25 25-15,0 0 16,0 0-16,0 0 16,0-50 15,0 0-16</inkml:trace>
  <inkml:trace contextRef="#ctx0" brushRef="#br0" timeOffset="58575.8498">11435 7169 0,'25'0'47,"0"0"-16,-1 0-31,1 0 16,0-25 0,0 25-16,0 0 15,-1 0-15,1 0 16,25-25-16,-25 25 0,-1 0 16,1 0-16,0 0 0,25 0 15,-26-25-15,1 25 0,0 0 16,0 0-16,0 0 0,24 0 0,-24 0 15,0 0-15,0 0 16,24-25-16,-24 25 0,50 0 16,-51 0-16,26 0 0,-25 0 0,0 0 15,49-24-15,-49 24 0,0 0 16,-1-25-16,26 25 0,-25 0 16,24 0-16,-49-25 0,25 25 15,0 0-15,0 0 31,0 0 48,-25 25-79,0 0 46,0-1-30,0 1 0,0 0-1,0 0-15,0 0 16,0-1 0,0 1-16,0 0 15,0 0-15,0 0 16,0-1-16,0 1 15,0 0-15,24 0 0,1 24 16,-25-24-16,0 0 16,25 0-16,-25 0 15,0-1-15,0 1 16,25-25-16,-50 0 31,0 0-15,25-25-1,-25 25-15,1 0 16,-1-24-16,0 24 16,-25 0-16,26 0 15,-1 0-15,0 0 0,-25 0 16,1 24-16,24-24 0,0 0 16,-24 0-16,24 25 0,0-25 15,-25 0-15,1 25 0,24-25 16,0 0-16,0 0 0,0 0 15,-49 0-15,49 25 0,0-25 0,-24 0 16,24 0-16,-49 0 0,49 0 16,-25 0-16,25 0 0,1 0 15,-26 0-15,0 0 0,26 0 16,-1 0-16,0 0 16,0 0-1,50 0 16,0 0-15</inkml:trace>
  <inkml:trace contextRef="#ctx0" brushRef="#br0" timeOffset="59363.8078">11757 7342 0,'0'-25'16,"0"50"46,0 0-46,0 0 0,-24 0-16,24-1 15,0 1-15,-25-25 0,25 25 16,-25 0-16,25 0 16,0-1-16,-25-24 15,25 25-15,0-50 47,25 25-31,-25-49-16,25 49 0,-25-25 0,0 0 15,0 0-15,25 1 16,-25-26-16,24 50 0,-24-25 0,0 0 16,25 25-16,-25-24 0,0-1 15,25 25-15,-25-25 16,25 25-16,0 25 31,-25 0-15,0-1-1,24 1-15,-24 0 16,0 0-16,0 0 16,25-1-16,-25 1 15,0 0-15,0 0 16,25-25-16,-25 25 15,-25-25 17,0-25-32,25 0 15</inkml:trace>
  <inkml:trace contextRef="#ctx0" brushRef="#br0" timeOffset="59543.8594">11733 7441 0,'0'0'0,"24"0"32,1 0-17,0 0 1,0 0-16,0 0 16,-1 0-16,1 0 15,0 0 1</inkml:trace>
  <inkml:trace contextRef="#ctx0" brushRef="#br0" timeOffset="59999.9766">12055 7268 0,'0'25'15,"0"-1"1,0 1-16,0 0 16,0 0-1,0 0-15,0-1 16,0 1-16,-25-25 15,25 25-15,25-25 47,0 0-31,0 0 0,-1 0-16,-24-25 15,25 25-15,0 0 16,0 0-16,-25-25 15,25 25 1</inkml:trace>
  <inkml:trace contextRef="#ctx0" brushRef="#br0" timeOffset="60465.3655">12278 7243 0,'0'0'0,"25"0"0,-25-25 16,0 50 30,0 0-46,0 0 16,0-1-16,0 1 0,-25 0 16,25 0-16,0 0 15,0-1-15,25-24 16,0 0 0,0 0-1,0 0-15,-25-24 16,24-1-16,-24 0 0,25 25 15,-25-25-15,0-24 0,25 24 16,-25 0 0,0 50 46,0 0-62,0-1 16,0 1-16,0 0 15,0 0-15,0 0 16,0-1-16</inkml:trace>
  <inkml:trace contextRef="#ctx0" brushRef="#br0" timeOffset="63872.119">11237 8186 0,'0'24'46,"0"1"1,0 0-31,0 0-16,0 0 16,0-1-16,0 1 15,0 0-15,0 0 16,24 0-16,-24-1 15,0 1-15,0 0 16,0-50 15,0 0-15</inkml:trace>
  <inkml:trace contextRef="#ctx0" brushRef="#br0" timeOffset="65109.1167">11261 8136 0,'25'0'47,"0"0"-16,0 0-31,0 0 16,-1 0-16,26-25 15,-25 25-15,0 0 16,-1 0-16,1 0 0,25 0 15,-25 0-15,-1 0 0,1-25 16,0 25-16,49 0 0,-49 0 16,25 0-16,-25 0 0,24 0 0,-24-24 15,49 24-15,-49 0 0,25 0 16,-25 0-16,-1 0 0,26-25 16,0 25-16,-25 0 0,24 0 15,-24 0-15,25-25 0,24 25 16,-49 0-16,0 0 0,24 0 15,-24 0-15,0 0 0,24 0 16,-24 0-16,0-25 0,0 25 16,0 0-16,-1 0 0,1 0 15,0 0 1,0 0 0,0 0-1,-1 0-15,1 0 16,0 0-1,-25 25 110,-25-25-125,25 25 16,0 0 0,0-1-16,0 1 15,0 0-15,0 0 16,0 0-16,0-1 16,0 1-16,0 0 0,0 0 15,0 0 1,0-1-16,0 1 0,0 0 15,0 0-15,0 0 0,0-1 16,0 1-16,0 0 16,0 0-16,0 0 15,0-1 17,0-48 30,-25 24-46,1 0 15,-26 0-31,25 0 0,0 0 16,1 0-16,-26 0 15,25 0-15,0 0 0,1 0 16,-1 0-16,0 0 0,-25 24 15,26-24-15,-1 0 0,0 0 16,-25 25-16,1-25 0,24 0 16,0 0-16,0 0 0,-24 0 0,24 0 15,-25 0-15,1 25 0,24-25 16,-25 0-16,25 0 16,-24 0-16,-26 0 0,26 0 15,24 0-15,-25 0 0,1 0 0,-26 0 16,51 0-16,-26 0 0,25 0 15,0 0-15,1 0 0,-1 0 16,50 0 15,-1 0-31</inkml:trace>
  <inkml:trace contextRef="#ctx0" brushRef="#br0" timeOffset="65681.804">11559 8334 0,'0'-24'16,"0"-1"15,-25 25-15,0 0 0,25 25-1,-24-1-15,24 1 31,-25-25-31,25 25 16,0 0 0,0 0-1,25-25-15,-1 0 16,1 0-16,0 0 31,0 0-31,0 0 16,-1-25-1</inkml:trace>
  <inkml:trace contextRef="#ctx0" brushRef="#br0" timeOffset="66048.5307">11708 8310 0,'-25'0'46,"25"24"-46,0 1 16,0 0 0,-25-25-16,25 25 0,0 0 15,25-25 1,0 0-16,0 0 16,-1 0-16,1-25 15,-25 0 1,25 25-16,-25-25 15,0 0-15,-25 1 16,0 24 0,25 24 15,-24-24-31,24 25 16,24-25-1,1 0 1</inkml:trace>
  <inkml:trace contextRef="#ctx0" brushRef="#br0" timeOffset="66457.6688">11832 8334 0,'25'0'0,"-25"25"62,0 0-46,0 0-16,0 0 15,0-1 17,0-48-17,24 24 1,-24-25-16,25 0 0,-25 0 16,25 25-1,-25-25-15,25 25 16,0 0-1,-1 25 17,-24 0-17,0 0-15,0 0 16,25-25 31,-25-25-47,25-25 31</inkml:trace>
  <inkml:trace contextRef="#ctx0" brushRef="#br0" timeOffset="67219.5941">12080 8285 0,'0'0'0,"0"-25"16,25 25-16,-25-25 0,24 25 31,-24 25 0,0 0-15,0 0-16,0-1 16,0 1-16,0 0 15,0 0-15,-24-25 16,-1-25 31,25 0-32,-25 0 1,25 1 31,25 24-47,0 0 16,-1 0-16,1 0 15,-25-25 1,25 25-16,0 0 15,0 0 1,0 0 0,-1 0-1,-24 25 32,0-1-16,-24-24-15,24 25 0,0 0 15,24-25 16,1 0-32,0 0 1,-25-25-16,25 25 0,-25-25 0,0 1 16,0-1-1,0 0 1,-25 25 15,0 0-15,25 25-1</inkml:trace>
  <inkml:trace contextRef="#ctx0" brushRef="#br0" timeOffset="67464.8287">12526 8161 0,'0'0'0,"0"25"47,0-1-47,0 1 16,0 0-16,-24 0 15,24 0-15,0-1 0,0 1 16,0 0-1,24-25-15,1 0 16,0 0-16,0 0 16,-25-25-16</inkml:trace>
  <inkml:trace contextRef="#ctx0" brushRef="#br0" timeOffset="144169.3966">9599 10294 0,'0'25'16,"0"0"-1,0-1 1,0 1-1,0 0 1,0 0-16,0 0 16,0-1-1,0 1-15,0 0 16,0 25-16,0-26 16,0 1-16,0 0 15,0 25-15,0-26 16,0 1-16,0 0 15,0 25-15,0-26 16,0 1-16,0 0 16,0-50 46,0 0-62,0 1 0,25-1 16</inkml:trace>
  <inkml:trace contextRef="#ctx0" brushRef="#br0" timeOffset="145752.1692">9599 10269 0,'25'0'0,"0"0"31,0 0-16,0 0 1,-1 0-16,1 0 16,0 0-16,0 0 15,0 0-15,-1 0 16,1 0-16,0 0 0,0 0 16,0 0-16,-1 0 0,1 0 15,0 0-15,0 0 0,0 0 16,0 0-16,-1 0 15,1 0-15,0 0 16,25 0 0,-26 0-1,1 0-15,25 0 16,-25 0-16,24 0 16,-24 0-16,0 0 15,0 0-15,24-25 16,-24 25-16,0 0 0,0 0 15,-1 0-15,1 0 0,25 0 16,-1 0-16,-24 0 0,0 0 16,0 0-16,24 0 0,-24 0 15,25 0-15,-25 0 0,-1 0 16,1-24-16,25 24 0,-1 0 16,-24 0-16,0 0 0,25 0 0,-25 0 15,49 0-15,-24 0 0,-26 0 16,26 0-16,-25-25 0,49 25 15,-24 0-15,-25 0 0,24 0 16,-24 0-16,25 0 0,24 0 16,-49 0-16,0 0 0,-1 0 15,26 0-15,-25-25 0,49 25 0,-49 0 16,0 0-16,24 0 16,-24 0-16,50 0 0,-26 0 15,-24 0-15,25 0 0,-25 0 16,24-25-16,26 25 0,-51 0 15,26 0-15,0 0 0,-1 0 0,1 0 16,49 0-16,-49 0 0,-26 0 16,26 0-16,0 0 15,49 0-15,-74 0 0,24 0 0,-24 0 16,25 0-16,-1 0 0,51 0 16,-51-25-16,1 25 0,-1 0 0,1 0 15,0 0-15,24 0 0,-24 0 16,-1 0-16,1 0 15,-1 0-15,26 0 0,-26 25 0,1-25 16,0 0-16,-1 0 16,1 0-16,49 0 0,-24 0 0,-26 25 15,1-25-15,-1 0 0,1 0 16,49 25-16,-49-25 0,-1 0 16,26 0-16,-26 25 0,51-25 15,-26 24-15,-24-24 0,-1 25 16,1-25-16,-1 0 0,26 25 15,-25-25-15,-26 0 0,1 0 16,0 0-16,0 0 0,0 0 16,-50 25 109,25 0-94,0-1-15,0 1-16,0 0 15,-25 0-15,25 0 16,0-1-16,0 1 0,-25 0 15,25 0-15,0 0 0,0-1 16,0 1-16,-25 0 0,25 0 16,0 24-16,0-24 0,0 0 15,0 0-15,0 0 0,0 24 16,0-24-16,0 0 0,0 0 16,0-1-16,0 1 0,0 25 15,0-25-15,0-1 0,0 1 0,0 0 16,0 0-16,0 25 15,0-26-15,0 1 16,0 0-16,0 0 16,0 0-1,-24-25 1</inkml:trace>
  <inkml:trace contextRef="#ctx0" brushRef="#br0" timeOffset="147268.8638">9599 11162 0,'25'0'16,"-25"-25"15,25 25-31,0 0 16,0 0-1,-1 0 1,1 0 0,25 0-16,-25 0 15,-1 0-15,1 0 16,25 0-16,-25 0 0,-1 0 16,1 0-16,0 0 15,25 0-15,-25 0 0,-1 0 16,1 0-16,0 0 0,0 0 15,24 0-15,-24 0 0,25 0 0,-25 0 16,-1 0-16,26 0 0,0-25 16,-1 25-16,-24 0 0,25 0 15,-26 0-15,51 0 0,-26 0 16,-24 0-16,0 0 0,25 0 16,-26 0-16,51 0 0,-50 25 15,-1-25-15,26 0 0,-25 0 0,0 0 16,49 0-16,-24 0 0,-25 0 15,24 0-15,-24 0 0,49 0 16,-24 0-16,-25 0 16,24 0-16,1 0 0,0 0 0,24 0 15,-24 0-15,-1 0 0,-24 0 16,25 0-16,-1 0 0,26 0 16,-51 0-16,26 0 0,0 0 15,-26 0-15,76 0 0,-75 0 16,24 0-16,1 0 0,-25 0 15,24 0-15,50 0 0,-49 0 0,-25 0 16,24 0-16,1 0 0,24 0 16,-24 0-16,0 0 0,-1 0 15,1 0-15,-1 0 0,26 0 16,-26 0-16,1 0 0,0 0 16,-1 0-16,26 0 0,-26 0 15,1 0-15,0 0 0,-1 0 16,1 0-16,49 0 0,-49 0 15,-26 0-15,26 0 0,0 0 16,24 0-16,0 0 16,1 0-16,-50 0 0,24 0 15,-24 0-15,25 0 0,-26 0 16,76 0-16,-51 0 0,1 0 0,0 0 16,-26 0-16,26 0 15,49 25-15,-74-25 0,25 0 16,-1 0-16,-24 0 0,49 0 0,-49 0 15,25 25-15,-25-25 0,-1 0 16,1 0-16,25 0 0,-1 0 16,-24 0-16,0 0 0,0 0 15,0 0-15,-1 0 0,1 0 16,0 0-16,0 0 0,0 0 16,0 0-16</inkml:trace>
  <inkml:trace contextRef="#ctx0" brushRef="#br0" timeOffset="149680.7151">10815 9004 0,'25'25'62,"-1"-25"-46,1 0-1,0 0-15,0 0 16,0 0-16,-1 0 16,-24-25-16,25 25 0,0 0 0,0 0 15,0 0-15,24 0 16,-24 0 0,0 0-16,0 0 15,24 0-15,-24 25 0,0-25 16,0 0-16,0 0 0,24 0 15,-24 0-15,0 0 0,0 0 16,-1 0-16,26 25 16,-25-25-16,0 0 0,-1 0 15,1 0-15,0 0 0,25 0 16,-26 0-16,1 0 0,0-25 16,25 25-16,-26 0 0,1 0 15,0 0-15,0 0 16,24 0-16,1 0 0,-25 0 15,0 0-15,-1 0 0,26 25 16,-25-25-16,0 0 16,0 0-16,-1 0 0,1 0 0,0 0 15,0 0 1,0 0-16,-1 0 0,1 0 16,0 0-16,0 0 0,0 0 0,-1 0 15,1 0-15,25 0 0,-25 0 16,-1 0-16,1 0 0,0 0 15,25 0-15,-26 0 0,1 0 16,0 0-16,25 0 0,-26 0 16,26 0-16,-25 0 0,0 0 15,-1 25-15,1-25 0,0 0 16,0 0-16,0 0 0,-1 0 16,1 0-16,0 0 0,25 0 0,-25 0 15,-1 0 1,1 0-16,0 0 0,0 0 15</inkml:trace>
  <inkml:trace contextRef="#ctx0" brushRef="#br0" timeOffset="151015.8098">11013 10641 0,'0'0'0,"0"25"47,0 0-31,0 0 0,0-1-1,0 1-15,0 0 16,0 0-16,0 0 15,0-1 1,0 1-16,0-50 63,0 1-63,0-1 0,25 0 15,-25 0-15,0 0 0,25 1 16,0-1-16,-1 0 15,-24 0-15,25 0 0,0 1 16,-25-1 0,25 25-16,-25 25 15,0-1 1,0 1-16,25 0 16,-25 0-16,0 24 15,0-24-15,0 0 16,0 0-16,0 0 15,25-25-15,-25 24 16,24-24 0,-24-24-1,25 24-15,0-50 0,-25 25 16,25 25-16,0-25 0,-25 1 16,49-1-16,-24-25 15,0 25-15,0 1 0,-1-1 16,1 25-16,-25-25 15,25 25-15,-25 25 32,0 0-17,0-1-15,0 1 16,0 0-16,0 0 16,0 0-16,0-1 0,0 1 15,0 0-15,0 0 16,0 0-16,0-1 15,25-24 17,0 0-1,-25-24-31,24 24 16</inkml:trace>
  <inkml:trace contextRef="#ctx0" brushRef="#br0" timeOffset="151300.0219">11733 10815 0,'24'0'32,"-24"-25"-32,25 0 15,0 25-15,-25-25 16,25 1-16,-25-1 16,25 0-1,-50 25 16,0 0-31,0 0 16,0 25-16,25 0 16,-24-1-16,24 1 15,0 0-15,0 0 16,24 0 0,-24-1-16,25-24 15,0 0-15,25 0 16</inkml:trace>
  <inkml:trace contextRef="#ctx0" brushRef="#br0" timeOffset="151939.9636">12105 10666 0,'0'0'0,"24"0"16,-24-25-1,0 50 1,-24 0-1,24 0-15,0-1 16,0 1 0,0 0-16,0 0 0,-25-25 15,25 25-15,0-1 0,0 1 16,0-50 15,0 1-31,25 24 16,-25-25-16,0 0 0,24 0 15,1 0-15,-25 1 16,25-1-16,0 0 16,0 25 15,-25 25-15,0 0-16,0-1 15,0 1 1,0 0-16,0 0 15,0 0 1,25-50 31,-1 0-47,1 0 0,-25 0 16,25 25-16,-25-24 15,25-1-15,0 25 0,-25-25 16,24 25-1,-24 25 17,0 0-32,0-1 15,0 1 1,0 0-16,0 0 16,0 0-16,25-1 15,0-24-15,25 0 16,-26 0-16,1 0 15</inkml:trace>
  <inkml:trace contextRef="#ctx0" brushRef="#br0" timeOffset="152951.9326">12774 10740 0,'0'-24'16,"-24"24"-16,24-25 15,-25 25-15,0 0 16,25 25-1,-25-25-15,25 24 0,0 1 0,0 0 16,0 0 0,0 0-16,0-1 15,25-24 1,0 0 0,-25-24-16,25-1 15,-25 0-15,0 0 0,0 0 16,0 1-1,-25-1-15,0 25 32,25 25-1,25-25-15,0 0-16,-1 0 15,1 0-15,0 0 16,0 0-16,0 24 47,-25 1-47,0 0 15,0 0-15,0 0 16,0-1 0,24-24-1,1 0-15,-25-24 16,25-1-16,0 0 15,-25 0-15,25 25 16,-25-25-16,24 25 16,-24-24-16,25 24 0,-25-25 0,25 25 15,-25 25 32,0-1-31,0 1-16,-25 25 15,25-25-15,0-1 16,0 1-16,25-25 16,0 0-1,0 0 1,-1-25-16,1 25 16,0-49-16,0 24 15,0 0-15,0 0 16,-1 1-16,-24-1 15,25 25-15,-25-25 16,0 50 31,0 0-47,0-1 16,0 1-16,0 0 15,-25 0-15,25 24 0,0-24 16,0 0-16,0 0 0,0 49 15,0-24-15,0-1 0,0 1 16,0 0-16,0-25 0,0 74 16,0-50-16,0-24 0,0 0 15,0 0-15,-24 0 0,-1 24 16,0-49-16,0 0 16,0 0-16,0-25 0,1 1 15,24-1-15,0 0 16,0 0-16,0 0 0,0 1 15,24-1-15,-24 0 0,25 0 16,0-24-16</inkml:trace>
  <inkml:trace contextRef="#ctx0" brushRef="#br0" timeOffset="246751.1314">11633 9128 0,'0'25'63,"25"-25"-63,-25 25 62,0 0-31,0-1 1,0 1-17,0 0 1,0 0-1,0 0-15,0-1 16,0 1 0,0 0-1,0 0 1,0 0-16,0-1 31,0 1-31,0 0 16,0 0-1,0 0 1,0-1 0,0 1-16,0 0 15,0 0-15,0 0 32,0-1-32,0 1 15,0 0 1,0 0-16,25-25 15,-25 25-15,0-1 16,0 1-16,0 0 16,0 0-16,0 0 15,0-1-15,0 1 16,0 0 0,0 0-16,25 0 15,-25 0 1,0-1-1,0-48 17,0-1-17,0 0-15,0-25 16</inkml:trace>
  <inkml:trace contextRef="#ctx0" brushRef="#br0" timeOffset="247396.3293">11683 9128 0,'-25'0'16,"0"0"0,25 25-16,0 0 0,-24-25 15,24 25-15,-25-1 16,0 1 0,0-25-1,25 25 1,0-50 15,-25 25-15,50 0 62,0 0-78,0 0 15,0 0-15,-1 25 16,1-25-16,0 0 16,0 0-16,0 0 0,-1 25 15,1-25-15,0 0 32</inkml:trace>
  <inkml:trace contextRef="#ctx0" brushRef="#br0" timeOffset="248288.2311">12328 9203 0,'0'24'78,"0"1"-62,0 0-16,0 0 15,0 0 1,0-1-16,0 1 16,0 0-16,0 0 0,0 0 15,0 24-15,0-24 0,0 0 16,0 0-16,0-1 15,0 26-15,0-25 0,0 0 16,0-1-16,0 1 16,0 0-16,0 0 15,0 0-15,0-1 16</inkml:trace>
  <inkml:trace contextRef="#ctx0" brushRef="#br0" timeOffset="248613.4678">12254 9699 0,'-25'0'0,"25"24"16,0 1-1,0 0-15,25 0 0,-25 0 16,24-1-16,-24 1 16,0 0-16,25 0 0,-25 0 15,25-1-15,0 1 16,0-25 0,-1-25-1,1 1 1,-25-1-1,25 0-15,0 0 0,-25 0 16,25 1-16,-25-1 0,0 0 16,24 0-16,-24 0 0,0 1 15</inkml:trace>
  <inkml:trace contextRef="#ctx0" brushRef="#br0" timeOffset="250924.4739">13072 9500 0,'0'25'16,"0"0"0,0 0-16,0-1 15,0 1 1,0-50 31,0 1-47,0-1 15,25 0-15,-25 0 16,0 0 0,0 1-1,25 24-15,-25-25 16,24 25-16,1 0 31,-25 25-31,0-1 16,0 1-16,0 0 15,25 0-15,-25 0 16,0-1 0,25-48 15,-25-1-15,25 25-1,-25-50-15,25 50 0,-25-25 16,24 1-16,-24-1 15,25 25-15,-25-25 16,0 50 15,0 0-31,0-1 16,0 1-16,25 0 16,-25 0-1,25 0 1,0-25-1,-1-25 1,1 25-16,0-25 16,0-25-1,0 50-15,-25-24 16,24-1-16,-24 0 16,0 0-16,0 0 15,-24 25 1,-1 25-1,25 0 1,0 0-16,-25-25 16,25 25-16,0-1 0,0 1 15,0 0-15,25 0 16,-25 0 0,25-25-16,-1 0 15,1 0 1,-25-25-16,25 0 0</inkml:trace>
  <inkml:trace contextRef="#ctx0" brushRef="#br0" timeOffset="251501.6374">13667 9401 0,'0'-25'0,"0"50"47,0 0-47,0 0 15,0-1 1,0 1-16,0 0 16,0 0-16,0-50 47,25 25-32,-25-25-15,0 0 16,25 1-16,-25-1 0,25 25 15,-25-25-15,25 25 47,-25 25-31,0 0-16,0-1 16,0 1-16,0 0 15,0 0 1,24-25-1,-24-25 1,25 0-16,-25 0 16,25 1-16,-25-1 15,0 0-15,25 25 0,-25-25 16,0 0-16,25 25 16,-25 25 30,0 25-46,0-25 0,0-1 16,0 1 0,24-25-1,1 0 1</inkml:trace>
  <inkml:trace contextRef="#ctx0" brushRef="#br0" timeOffset="252432.5659">14015 9376 0,'0'25'31,"0"0"-15,24-25-16,-24 25 16,0-1-16,25 1 15,0-50 16,-25 1-15,0-1-16,0 0 0,0 0 16,0 0-1,0 1-15,-25 24 16,0 0 0,25 24-1,0 1-15,25-25 31,0 0-15,0 0-16,0 0 16,-1 0-16,1 0 15,0 0 1,0 0 0,-25 50-1,0-25-15,0-1 0,0 1 16,0 0-16,25-25 47,-25-25-47,0 0 15,24 1-15,1-1 0,0 25 16,-25-25-16,25 0 16,-25 0-16,25 25 15,-25-24 1,0 48 15,0 1-31,0 0 0,0 0 16,-25 24-16,25-24 15,0 0 1,25-25 0,0 0-1,-25-25-15,24 0 0,1 1 16,-25-1-16,25 25 0,-25-25 15,25 0-15,0 0 0,-25 1 16,24-1 0,-24 50 15,-24-1-31,24 1 16,0 0-16,0 0 15,0 0-15,0-1 0,0 1 16,-25 25-16,25-25 0,0-1 15,0 1-15,0 0 0,0 0 16,-25 0-16,25-1 0,0 1 16,-25-25-16,25 25 0,-25-25 15,1 0-15,-1 0 0,0 0 16,0 0-16,-25 0 16,26-25-16,-1 25 15,25-25-15,-25-24 0,25 24 16,25 0-16</inkml:trace>
  <inkml:trace contextRef="#ctx0" brushRef="#br0" timeOffset="252989.0177">14908 9203 0,'0'24'47,"0"1"-47,0 0 0,0 25 16,0-26-16,-25 1 15,25 0-15,0 0 0,0 0 16,0-1-16,-25 1 0,25 0 16,0 0-1,25-50 1,-25 0 0,25 25-16,-25-25 15,0 1-15,24-1 0,-24 0 16,25 25-16,-25-25 0,25 25 15,-25-25-15,25 25 0,0 0 16,-1 25 0,1-25-16,-25 25 15,25 0-15,-25 24 16,0-24 0,-25-25-16,0 25 0,1-25 15,-1 0-15,25 25 16,-25-25-16,0 0 15,0 0 1,25-25 0,0 0-16,25 0 15,0 25-15</inkml:trace>
  <inkml:trace contextRef="#ctx0" brushRef="#br0" timeOffset="253584.2362">15156 9376 0,'0'0'0,"24"0"15,-24 25 17,0 25-17,25-26 1,-25 1-16,0 0 16,25-25 15,0-25-16,-25 0-15,25 25 0,-25-24 16,24-1-16,-24 0 0,25 0 16,-25 0-1,0 50 1,-25-25 0,25 25-16,0 0 0,0 0 15,0-1-15,0 1 16,25-25-1,25 0 1,-25 0-16,-25-25 0,25 25 16,-1-24-16,1 24 15,0-25-15,0 0 0,0 25 16,-25-25-16,24 0 0,1 1 16,-25-1-16,0 0 15,-25 25 1,25 25-1,0 0 1,-24-25-16,24 24 0,0 1 16,0 25-16,0-25 15,0-1-15,0 1 16,0 0-16,24 0 0,1 0 16,0-1-16,-25 1 15,-50-25 1,26 0-1,-1 0-15,0-25 16,0 25-16</inkml:trace>
  <inkml:trace contextRef="#ctx0" brushRef="#br0" timeOffset="295292.1242">11782 6722 0,'0'25'156,"0"0"-140,0-1 15,0 1-31,0 0 15,0 0-15,0 0 32,0 0-17,0-1 1,0 1 78,-25-25-94,25-25 62</inkml:trace>
  <inkml:trace contextRef="#ctx0" brushRef="#br0" timeOffset="295556.4537">11708 6945 0,'0'25'47,"0"0"-16,25 0-16,-1-25 17,1 0-17,-25-25-15,25 25 0,-25-25 16,25 25 0,-25-25-16,0 1 15,25 24 1,-25-25-16</inkml:trace>
  <inkml:trace contextRef="#ctx0" brushRef="#br0" timeOffset="297189.1">12179 7069 0,'0'-24'109,"0"-1"-62,0 0-16,0 0 0,0 0-15,0 1 0,0-1-1,0 0 1,0 0-16,0 0 16,0 0-1,0 1 1,0-1 31,0 50 15,0-1-46,-25-24-1,25 25-15,-25-25 0,25 25 16,-24-25-16,24 25 16,-25-25-1,25 25-15,25-50 47,-25 0-47,24 25 16,1-25-16,0 0 15,0 1 1,0 24 15,-25-25-31,25 25 16,-1 25 15,-24-1-15,25-24-16,0 25 15</inkml:trace>
  <inkml:trace contextRef="#ctx0" brushRef="#br0" timeOffset="390580.6106">11534 8086 0,'0'25'234,"-25"-25"-234,1 25 63,-1-25-32,25 25-16,-25-25 32,0 0 16,0 0-32,1 0 16,-1 0-16,25-25-15,-25 25-1,0 0 17,0 0-17,1 0 17,24-25-1,-25 25 0,25-25 0,-25 25 1,25-24-17,-25-1 32,25 0 0,0 0-16,0 0 0,-25 25 1,25-25-32,0 1 47,0-1-16,0 0 0,0 0 0,0 0 1,0 1 14,25 24-30,-25-25 0,25 25-1,-25-25-15,25 25 16,-25-25 0,25 25-16,-1-25 31,1 25 0,-25-24-31,25 24 16,-25-25-1,25 25 1,-25-25 15,25 25-31,-1 0 63,-24-25-1,0 0-31,-24 25-15,-1 0-16</inkml:trace>
  <inkml:trace contextRef="#ctx0" brushRef="#br0" timeOffset="390903.9534">11261 7541 0,'-24'0'16,"48"0"31,1 0-32,0 0-15,0 0 16,0 0-16,-1 0 16,1 0-1,-25 24 16,0 1-31,0 0 16,0 0 0,0 0-1,-25-25-15,25 24 0,0 1 16,-24-25-16,24 25 16</inkml:trace>
  <inkml:trace contextRef="#ctx0" brushRef="#br0" timeOffset="393647.5527">11311 8161 0,'-25'0'62,"0"0"-31,1 0-15,-1 0 0,0 0-1,25-25 1,-25 25 0,25-25-1,-25 25-15,0 0 16,25-25-1,-24 25-15,-1 0 32,25-24-32,-25 24 15,0 0 1,25-25-16,0 0 31,-25 25-31,25-25 31,0 0-15,-24 25 0,24-25-16,-25 1 47,25-1-32,0 0 16,-25 25-31,25-25 16,0 0 0,0 1-1,0-1 1,0 0 0,0 0-1,0 0 1,0 1-1,0-1 1,0 0 0,0 0-1,0 0 1,0 1 0,25-1-1,-25 0 1,25 25-1,-25-25-15,0 0 16,0 1 0,0-1-1,24 25 1,-24-25-16,0 0 16,0 0-1,0 1 16,25-1-31,-25 0 16,0 0 15,25 25-31,-25-25 16,0 1 15,25 24-31,-25-25 0,25 0 16,-25 0 15,24 0 0,-24 1-31,25 24 16,-25-25-16,25 0 16,0 0 15,0 0-16,0 25 1,-25-24 0,24 24-1,-24-25 17,25 25-1,-50 0 47</inkml:trace>
  <inkml:trace contextRef="#ctx0" brushRef="#br0" timeOffset="394011.8725">11112 6896 0,'0'-25'16,"25"25"-1,0 0-15,0 0 16,0 0-16,0 0 16,-25-25-1,24 25-15,1 0 16,0 0 0,-25 25-1,25-25 1,-25 25-1,25-25-15,-25 25 0,0-1 0,0 1 16,0 0 0,-25 0-16,25 0 15,-25-25-15,25 24 16,0 1-16,-25-25 16</inkml:trace>
  <inkml:trace contextRef="#ctx0" brushRef="#br0" timeOffset="437920.5883">15106 3870 0,'0'0'0,"-25"0"16,50 0 15,0 0-31,0 0 16,-1 0-16,1 0 15,0 0-15,0-25 16,0 25-16,-1 0 16,-24 25 62,-24-25-63,24 24-15,0 1 16,0 25-16,-25-25 16,25-1-16,0 1 15,0 0-15,0 0 0,0 0 16,0-1-16,0 1 0,0 0 15,0 0 1,-25-25 0,0 0-1,0 0 1,1 0-16,-1 0 16,0 0-1,0 0 1,50 0 15,25 25-31,-26-25 16,1 0-16,0 0 0,0 0 15,0 0-15,-1 0 16,1 0-16,0 0 0,-25-25 16,25 25-16,0 0 0,0-25 31</inkml:trace>
  <inkml:trace contextRef="#ctx0" brushRef="#br0" timeOffset="438377.598">15776 3795 0,'-25'25'31,"25"0"-31,0 0 16,-25-1-1,25 1-15,-25 0 16,25 0-16,-24 0 16,24-1-16,-25 1 15,0 25-15,25-25 0,-25-1 16,25 1-16,-25 25 16,25-25-16,-24-1 0,-1 1 15,25 0-15,-25 0 16,25 0-16,0-1 15,-25-24-15,25 25 16,25-25 31,-25-25-47,25 1 0</inkml:trace>
  <inkml:trace contextRef="#ctx0" brushRef="#br0" timeOffset="438900.4031">15974 4068 0,'-25'0'15,"25"25"17,-24-25-17,24 25 1,-25-25 0,25 24-16,0 1 15,-25-25 1,25 25-16,0 0 15,0 0 1,25-1 0,0-24-1,-1 0-15,1 0 16,0 0 0,0 0-16,0 0 15,-25-24-15,24 24 0,-24-25 16,25 0-16,-25 0 0,0 0 31,0 1-31,0-1 16,0 0-1,-25 25-15,1 0 16,24-25-16,-25 25 16,0 0-16</inkml:trace>
  <inkml:trace contextRef="#ctx0" brushRef="#br0" timeOffset="441163.9826">8806 7218 0,'24'0'47,"-24"-25"-47,25 25 46,0-24-14,0 24-32,0 0 15,-1 0 1,1 0-16,0 0 16,0 0-16,0 24 15,0-24-15,-1 0 16,1 0-16,0 0 0,0 0 15,0 0 1,-1 0-16,1 0 0,0 0 16,0 0-1,0 0-15,-1 0 16,1 0 0,0 0-16,0 0 15,0 0-15,-1 0 16,1 0-16,0 0 15,0 0-15,0 0 16,-1 0-16,1 0 16,0 0-16,-25-24 15,25 24-15,0 0 16,-1 0-16,1 0 0,0 0 16,0 0-1,0 0-15,-1 0 16,1 0-16,0 0 15,0 0 1,0 0 0,-1 0-16,1 0 15,0 0-15,0 0 16,0 0-16,0 0 0,-1 0 0,-24-25 16,25 25-16,0 0 15,0 0 1,0 0-1,-1 0 1,1 0 0,-25-25-1,25 25-15,0 0 32</inkml:trace>
  <inkml:trace contextRef="#ctx0" brushRef="#br0" timeOffset="441560.8992">10120 7020 0,'25'0'16,"0"0"-1,0 0-15,0 0 0,-1 0 16,1 0-16,-25 25 15,25-25-15,-25 24 16,0 1 0,0 0-16,-25 0 15,0 0 1,25-1-16,-24 1 0,-1 0 16,0 0-1,0 0-15,0-25 16,25 24-16,-24-24 15</inkml:trace>
  <inkml:trace contextRef="#ctx0" brushRef="#br0" timeOffset="442565.1382">8136 6499 0,'-25'0'0,"50"0"46,25 0-46,-26 0 16,1 0-16,0 0 16,0 0-16,0 0 0,-1 0 15,-24 25 17,-24-25-17,24 24 1,-25-24-16,25 25 0,0 0 15,0 0-15,-25 0 16,25-1-16,0 1 0,0 0 16,0 0-1,0 0-15,-25-1 0,25 1 0,0 0 16,-25 0 0,1-25-1,24 25-15,-25-25 16,0 0-1,0-25 1,25 0 0,25 25-1,0 0 1,0-25-16,-1 25 16,1 0-16,0 0 15,0 0-15,24-25 0,-24 25 16,0 0-16,0-24 0,0 24 15,-1-25-15</inkml:trace>
  <inkml:trace contextRef="#ctx0" brushRef="#br0" timeOffset="442942.5171">8483 6672 0,'0'0'0,"0"25"63,0 0-48,0 0 1,-25 0-16,25-1 0,0 1 16,0 0-1,0 0-15,0-50 32,25 25-17,-25-25-15,25 0 0,-25 1 16,0-1-16,25 25 0,-25-25 0,25 25 15,-25-25-15,24 0 16,-24 50 15,0 0-31,25 25 16,-25-26 0,0 1-16,25-25 15,-25 25-15,25-25 16,0-25-1,-1 25-15,-24-25 0</inkml:trace>
  <inkml:trace contextRef="#ctx0" brushRef="#br0" timeOffset="443243.947">8806 6672 0,'0'-24'16,"24"24"-16,-24-25 0,-24 50 47,24-1-32,0 26 1,-25-25-16,25 0 16,0-1-16,0 1 0,0 0 15,0 0-15,0 0 0,0 0 16,0-1-16,0 1 0,0 25 16,0-25-16,0-1 0,0 1 0,0 0 15,0 25-15,0-26 0,0 1 16,0 0-1,0 0-15,-25 0 16,0-25 0,25-25-1,0 0-15,0-25 16</inkml:trace>
  <inkml:trace contextRef="#ctx0" brushRef="#br0" timeOffset="444059.8459">8806 6697 0,'0'-25'0,"24"25"0,-24-24 15,25 24-15,0 0 16,-25 24 0,25-24-16,-25 25 15,0 0-15,0 25 16,-25-26-16,25 1 15,-25-25-15,0 0 16,25 25-16,0-50 31,25 25-15,-25-25-16,50 1 0,-25-1 16,-1 25-16,-24-25 0,25 25 15,0-25-15,-25 0 0,25 25 16,-25-24-1,25 24-15,-25 24 32,0 1-32,0 0 15,0 0-15,0 0 0,0-1 16,25-24 15,-25-24-31,24-1 16,1 0-16,-25 0 15,25 25 1,-25-25-16,0 50 31,0 0-15,0 0-16,0 0 16,0-1-1,25-24-15,0 0 31,-25-24-31,24-1 16,1 0-16,0 0 16,0 0-16,-25 1 0,0-1 15,25 0-15,-1 0 16,-24-24-16,25 24 0,-25 0 16,25 0-16,-25 0 15,0 1-15,0 48 31,0 1-31,0 0 16,0 0-16,0 24 0,0-24 16,0 0-16,0 0 0,0 0 15,-25 24-15,25-24 16,0 0-16,0 0 0,0-1 0,0 1 16,0 0-16,0 0 15,-25-50 16</inkml:trace>
  <inkml:trace contextRef="#ctx0" brushRef="#br0" timeOffset="444216.4571">9277 6672 0,'-25'0'15,"50"0"16,25 0-31,-26 0 16,1 0-16,0 0 0,0 0 16,0 0-16</inkml:trace>
  <inkml:trace contextRef="#ctx0" brushRef="#br0" timeOffset="446122.2254">13370 6995 0,'0'-25'16,"25"25"93,-1 0-93,1 0-1,0 0-15,0 0 16,0 0-16,-1 0 16,1 0-1,0 0-15,25 0 0,-26 0 16,1 0-16,0 0 0,0 0 16,49 0-16,-49 0 0,0 0 0,24 0 15,-24 0-15,0 0 0,25 0 16,-26-25-16,1 25 0,0 0 15,0 0-15,0 0 0,24 0 16,-24 0-16,0 0 0,0 0 16,24 0-16,-24 0 0,0-24 15,0 24-15,0 0 16,-1 0-16,26 0 0,-25 0 16,0 0-16,-1 0 0,1 0 15,0 0-15,0 0 16,0 0-1,-50-25 48</inkml:trace>
  <inkml:trace contextRef="#ctx0" brushRef="#br0" timeOffset="446341.849">14387 6796 0,'25'0'31,"-1"0"-31,1 0 0,0 25 16,0-25-16,0 25 0,24 0 16,-24 0-16,0-25 0,-25 25 15,25-1-15,-25 1 16,0 0-16,0 0 0,-25-25 0,25 25 15,-25-1-15,-25 1 0,26-25 16,-1 25-16,0-25 0,-25 0 16</inkml:trace>
  <inkml:trace contextRef="#ctx0" brushRef="#br0" timeOffset="449155.9211">14684 6176 0,'0'-24'16,"0"-1"-1,-24 25-15,24-25 16,-25 25 31,25 25-47,-25-25 0,25 25 16,-25-1-16,0 1 15,25 0-15,0 0 0,-24-25 16,24 25-16,0 24 0,0-24 15,0 0-15,24 0 16,1-1-16,-25 1 0,25 0 16,0-25-16,0 25 15,-1-25-15,1 0 0,0 0 16,0 0-16,0-25 0,-1-25 16,1 50-16,0-24 0,-25-1 15,25 0-15,-25 0 0,25-24 16,-25 24-16,0-25 0,0 25 15,0 1-15,0-1 0,-25 0 0,0 0 16,25 0-16,-25 25 0,0 0 16,1 0-16,-1 0 0,0 0 15,0 0-15,0 25 16,25 0-16,0 0 16,0 0-16,25-1 15</inkml:trace>
  <inkml:trace contextRef="#ctx0" brushRef="#br0" timeOffset="449813.3126">15056 6276 0,'0'0'0,"0"24"62,0 1-46,0 0-1,0 0-15,0 0 0,0-1 16,0 1 0,25 0-16,0-25 15,0 0-15,0 0 0,-1-25 16,1 0-16,-25 1 15,25-1-15,0 0 0,-25 0 16,25 25-16,-25-25 0,0 1 16,0-1-16,0 0 15,0 50 1,0 0 0,0-1-1,0 1-15,0 0 0,0 0 16,0 0-1,24-25-15,1 0 16,0 0-16,0 0 16,0 0-16,-25-25 0,25 25 15,-1-50-15,1 25 0,-25 1 16,25-1-16,-25 0 0,25 0 16,-25-49-16,25 49 0,-25 0 0,24 0 15,-24 1-15,0-1 16,0 0-16,0 50 31,0 0-15,0 24-16,0-24 15,0 0-15,0 0 16,0-1-16,0 1 0,0 25 0,0-25 16,0-1-16,0 1 0,0 0 15,0 25-15,0-26 16,-24 1-16,-1-25 15</inkml:trace>
  <inkml:trace contextRef="#ctx0" brushRef="#br0" timeOffset="450256.2055">15354 6276 0,'0'0'0,"0"-25"31,25 25-31,25 0 15,-26 0-15,1 0 0,0 0 16,25 0-16,-26 0 0,26 0 16,-25 0-16,0-25 0,24 25 15,-24 0 1,-25-25-16,0 50 94,0 0-94,0 0 0,0-1 15,0 1-15,0 0 0,0 0 16,0 24-16,0 1 0,0-25 0,0 0 16,0 24-16,0-24 0,0 49 15,0-49-15,0 0 0,0 0 16,0 0-16,-25-1 15,25 1-15,0-50 32,0 1-17,-25-26-15,25 25 16,0 0-16,0-24 0</inkml:trace>
  <inkml:trace contextRef="#ctx0" brushRef="#br0" timeOffset="450496.8186">15751 6226 0,'0'0'15,"0"-25"-15,0 0 0,25 25 16,0-24-16,-1-1 16,1 25-16,0 0 15,0 0-15,0 25 0,-1-1 16,-24 1-16,25-25 0,-25 50 16,0-25-16,-25-1 15,-24 1-15,24 0 16,0-25-16,0 0 15,25 25 1,25-25 0,-25-25-16,25 25 15,-25-25-15,25 25 0,24-25 16</inkml:trace>
  <inkml:trace contextRef="#ctx0" brushRef="#br0" timeOffset="450840.4149">16024 6226 0,'49'-25'0,"-98"50"0,98-25 47,-49 25-31,0 0-16,0-1 15,25 1-15,0-25 16,0 0 0,0 0-16,-1 0 15,-24-25-15,25 1 16,0-1-16,0 0 15,-25 0-15,25 25 16,-25-25-16,0 50 31,0 0-31,-25-25 16,25 25-16,0 0 0,0-1 16,0 1-16,0 0 15,25-25 1,-1 0-16,1 0 15,0-25-15,0 0 16,-25 1-16,25-1 0,0 25 16</inkml:trace>
  <inkml:trace contextRef="#ctx0" brushRef="#br0" timeOffset="451043.6395">16570 6028 0,'0'0'0,"0"-25"0,0 0 16,0 0-1,0 50 16,0 0-31,-25 0 16,25 24-16,0-24 0,0 0 16,0 0-16,0-1 0,0 1 15,0 25-15,0-25 0,0-1 16,0 1-16,0 0 16,0 0-16</inkml:trace>
  <inkml:trace contextRef="#ctx0" brushRef="#br0" timeOffset="451207.4532">16346 6176 0,'25'0'16,"0"0"-1,25 0-15,-26 0 0,1 0 16,0 0-16,0 0 15,24 0-15,1 0 0,-25 0 0,0 0 16,-1 0-16</inkml:trace>
  <inkml:trace contextRef="#ctx0" brushRef="#br0" timeOffset="462026.1666">6697 7640 0,'-25'0'16,"25"-25"-16,-24 25 93,-1 25-77,0-25 0,25 25-1,-25-1 1,25 1-16,-25 0 0,25 0 16,0 0-1,0-1-15,-24-24 0,24 25 16,0 0-16,0 0 0,0 0 15,0-1-15,0 1 16,0 0-16,24 0 0,-24 0 16,25-25-16,-25 25 0,25-25 15,0 24-15,0-24 32,-25-24-17</inkml:trace>
  <inkml:trace contextRef="#ctx0" brushRef="#br0" timeOffset="462343.7252">6796 7689 0,'25'-24'16,"-25"-1"-1,25 25 1,-25 25 0,0-1-1,0 1-15,0 0 16,0 0-16,0 0 16,0 24-16,0-24 0,0 0 15,0 0-15,0-1 0,0 1 16,0 0-1,0-50 17</inkml:trace>
  <inkml:trace contextRef="#ctx0" brushRef="#br0" timeOffset="463281.4753">6995 7739 0,'0'-25'15,"-25"25"1,25 25 0,-25 0-16,1 0 15,-1-1 1,0 1-16,0-25 16,25 25-1,0 0 1,25 0-1,-25-1 1,25-24-16,-25 25 16,25-25-16,-1 25 15,1-25-15,0 25 16,0-25 0,0 0-16,-1 0 15,1-25-15,-25 0 16,25 0-1,-25 1-15,25 24 0,-25-25 16,0 0-16,0 0 16,0 0-16,0 1 15,-25 24 1,0 0 0,25 24-16,0 1 15,-25 0-15,25 0 0,0 0 16,0-1-16,0 1 15,25 0-15,0-25 32,0 0-32,0 0 15,-25-25-15,24 0 0,1 25 16,0 0-16,-25-24 16,25-1-16,-25 0 0,0 0 15,0 0 1,0 50 31,0 0-47,0 0 15,0 0-15,25-25 32,-1 24-32,1-24 15,0 0-15,-25-24 16,25-1-16,0 0 15,-1 0-15,-24 0 16,0 1-16,0-1 16,25 25-16,-25 25 31,0-1-31,0 1 16,0 0-16,0 0 0,0 0 15,0-1-15,0 1 0,0 0 16,0 0-16,0 25 15,0-26-15,0 1 0,-25 0 16,25 0-16,-24-25 16,24 25-16,-25-25 15,0 0-15,0 0 16,0 0 0,25-25-16,0 0 0,0 0 15</inkml:trace>
  <inkml:trace contextRef="#ctx0" brushRef="#br0" timeOffset="463711.5383">7615 7615 0,'0'0'0,"0"25"31,0 0-16,0-1-15,0 1 0,0 0 0,0 0 16,0 0-16,0-1 0,0 26 16,0-25-16,0 0 15,-25-25-15,25 24 16,0-48 15,0-1-31,0 0 16,0 0-16,0 0 15,25 1-15,0 24 16,-25-25-16,25 25 16,-1 0-16,-24 25 15,25-25-15,-25 24 0,0 1 16,0 0-16,0 0 16,-25-25-16,1 25 15,-1-1-15,0-24 16,25-24 15</inkml:trace>
  <inkml:trace contextRef="#ctx0" brushRef="#br0" timeOffset="464075.5977">7913 7739 0,'24'0'15,"-48"0"32,24 25-47,-25 0 16,25-1-16,-25 1 16,25 0-16,0 0 15,25-25 1,0 0-1,-1-50-15,1 25 16,-25 1-16,25-1 16,-25 0-16,0 0 15,-25 25 1,0 0 0,25 25-16,-24-25 15,24 25-15,-25 0 16,25-1-1,25-24 1</inkml:trace>
  <inkml:trace contextRef="#ctx0" brushRef="#br0" timeOffset="464787.8323">8161 7714 0,'-25'0'78,"0"25"-47,25 0-15,-25-25-16,25 25 0,0-1 15,-24-24-15,24 25 16,0 0-16,0 0 16,24-25-1,1 0-15,0 0 16,-25-25-16,0 0 16,25 25-16,-25-25 0,25 1 15,-25-1-15,24 0 0,-24 0 16,0 50 15,0 0-31,-24 0 16,24-1-16,0 1 15,0 0-15,24-25 32,1 0-32,0 0 15,-25-25-15,25 25 16,0-25-16,-1 1 0,1-1 15,0 0-15,0 0 16,-25 0 0,0 50 15,0 0-31,0 0 16,0 0-16,-25-1 15,25 1-15,0 0 16,25-50 15,-25 0-31,25-24 16,-1 24-16,-24 0 15,0 0-15,25 25 47</inkml:trace>
  <inkml:trace contextRef="#ctx0" brushRef="#br0" timeOffset="465191.5848">8706 7739 0,'0'0'0,"25"0"0,-25-25 16,0 0 0,-25 25 15,1 0-31,-1 25 15,0 0-15,0-25 0,25 25 16,-25-25-16,25 25 0,-24-1 16,24 1-16,0 0 15,24-25-15,1 0 16,-25-25 0,25 25-16,0-25 0,0-24 15,-1 49-15,-24-25 0,25 0 16,-25 0-16,25-49 0,-25 49 0,25 25 15,-25-25-15,0 1 0,0-1 16,25 25-16,-25 49 31,0-24-15,0 0-16,0 25 0,0-1 16,0-24-16,-25 0 0,25 24 15,0-24-15,0 0 0,0 25 0,0-26 16,0 1-1</inkml:trace>
  <inkml:trace contextRef="#ctx0" brushRef="#br0" timeOffset="477356.6478">9153 7888 0,'0'-25'32,"25"25"-17,0 0 16,-25 25 16,0 0-31,0-1-16,0 1 16,-25 0-16,25 0 15,0 0-15,-25-25 16,25 25-16,-25-25 0,0 24 15,1-24 1,24-24 15</inkml:trace>
  <inkml:trace contextRef="#ctx0" brushRef="#br0" timeOffset="477987.5143">9376 7789 0,'25'0'32,"-25"24"-17,0 1 1,0 0-1,0 0-15,0 0 16,0-1 0,-25-24-1,25 25 1,0-50 0,0 1-1,0-1-15,0 0 16,25 0-16,-25 0 15,25 25-15,-25-24 0,0-1 16,25 25-16,-1 0 0,1 0 16,0 0-1,-25 25-15,25-1 16,-25 1 0,0 0-16,0 0 15,0 0-15,0-50 63,25 0-63,-25 0 15,24 0-15,1 1 16,0 24 15,-25 24-31,0 1 16,0 25-1,0-25 1,25-25 15</inkml:trace>
  <inkml:trace contextRef="#ctx0" brushRef="#br0" timeOffset="478315.8285">9798 7789 0,'0'0'0,"0"-25"16,0 50 0,0-1-1,0 1-15,0 0 16,25-25-16,-25 25 16,0 0-1,0-50 16,24 25-31,-24-25 0,0 0 16,25 0-16,-25 1 16,0-1-1,-25 25 1,25 25 31</inkml:trace>
  <inkml:trace contextRef="#ctx0" brushRef="#br0" timeOffset="479160.2006">9947 7764 0,'24'0'47,"-24"25"-47,0-1 31,0 1-31,0 0 16,25-25 0,0 0 15,-25-25-31,25 0 0,-25 1 16,25 24-1,-25-25-15,0 50 47,0-1-31,0 1-1,25 0 1,-1-25 0,-24-25-16,25 25 15,-25-25-15,25 1 16,-25-1-16,25 0 15,-25 0 1,25 25-16,-50 25 47,25 25-31,0-26-16,0 1 15,0 0-15,0 0 16,25 0-16,-25-1 15,0 1 1,-25-25 0,0 0-16,0 0 15,25-25 1,0 1 0,0-1-1,25 25-15,0-25 0,0 25 16,-1-25-16,1 25 15,0 0-15,-25-25 0,25 25 16,0-24-16,-1-1 0,1 25 16,0 0-16,-25-25 15,25 25-15,0-25 16,-25 0 0,-25 25-1,0 0 1,0 25-16,25 0 0,-25-25 15,1 25-15,24 0 0,0-1 16,0 1-16,0 0 16,0 0-16,24-25 15,26 25-15,-25-25 16,24 0-16,-24 0 16,0 0-16,0-25 15,0 25-15,-1 0 0</inkml:trace>
  <inkml:trace contextRef="#ctx0" brushRef="#br0" timeOffset="484836.3693">10790 7888 0,'0'-25'0,"0"0"31,25 25 16,-25 25-31,0 0 0,-25-25-1,25 25-15,0-1 16,-25-24-16,25 25 15,-25-25-15,25 25 0,-24-25 16,24 25-16,-25-25 0</inkml:trace>
  <inkml:trace contextRef="#ctx0" brushRef="#br0" timeOffset="486298.3403">6524 8657 0,'0'-25'16,"0"50"46,0 0-62,0-1 16,0 1 0,0 0-16,0 0 15,0 0-15,0-1 16,0-48 15,0-26 0,0 25-31,0 0 16,24 1 0,1 24-16,-25-25 0,25 25 15,0 25 17,-25-1-32,0 1 15,0 0-15,0 0 16,25 0-16,-1-25 47,-24-25-47,25-25 15,0 50-15,-25-25 0,25 1 16,0-1-16,-25 0 16,24 25-1,-24 25 16,0 0-31,0-1 16,0 1-16,0 0 16,0 0-16,25-25 15,0 0 17,-25-25-32,25 25 0,-25-25 15,25 0-15,0 25 0,-25-24 16,24 24-1,-24 24 17,0 1-32,0 0 15,0 0 1,0 0 0,0-50 15</inkml:trace>
  <inkml:trace contextRef="#ctx0" brushRef="#br0" timeOffset="486435.8367">6945 8607 0,'0'0'0,"0"-25"0,0 1 0,0-1 15,25 50 32,0-25-31,0 0-1</inkml:trace>
  <inkml:trace contextRef="#ctx0" brushRef="#br0" timeOffset="486672.6496">7193 8607 0,'25'-25'0,"-50"25"46,1 0-46,24 25 16,-25-25-16,0 0 0,25 25 16,-25-25-16,25 25 0,-25 0 15,25-1-15,0 1 16,25 0 0,0-25-16,0 0 15,0 0 1,-1 0-16,-24-25 0</inkml:trace>
  <inkml:trace contextRef="#ctx0" brushRef="#br0" timeOffset="487152.1719">7342 8558 0,'0'24'94,"0"1"-79,0 0-15,0 0 16,-25-25-16,25 25 16,0-1-16,0 1 15,-24-25-15,24 25 16,0-50 15,24-24-15,-24 24-16,0 0 15,0 0-15,0 0 0,25 25 16,0 0 15,0 25-15,0-25 0,-1 0-16,1 0 15</inkml:trace>
  <inkml:trace contextRef="#ctx0" brushRef="#br0" timeOffset="487427.6394">7541 8582 0,'0'0'0,"0"-24"16,-25 24 15,25 24-31,0 1 0,-25-25 16,25 25-16,-25 0 0,25 0 16,0-1-16,-25-24 15,25 25-15,25-25 16,25 25-16,-25-25 15,-1 0-15,1-25 16,0 25-16,-25-25 0,0 1 16,0-1-1,0 0-15,-25 0 16,0 25 0,25 25-1</inkml:trace>
  <inkml:trace contextRef="#ctx0" brushRef="#br0" timeOffset="487891.5156">7739 8582 0,'0'-24'15,"0"48"16,0 1-31,0 0 16,25 0-16,-25 24 0,0-24 16,0 0-16,0 0 0,0 0 0,0-1 15,0 26-15,0-25 16,0 0-16,0-1 0,0 1 16,-25 0-16,25 0 0,-25-25 31,25-50-16,0 25-15,0 1 0,0-26 16,0 25-16,0 0 0,25 1 16,-25-26-16,25 25 0,-25-24 15,0 24-15,25 0 0,-1 0 0,1 0 16,-25 1-16,25 24 16,0 0-1,0 0-15,-25 24 0,0 1 16,24 0-16,-24 0 15,0 0-15,0-1 0,-24 1 16,-1 0-16,0-25 16,25 25-16,-25-25 0,0 0 31,25-25-31,0 0 16,0 0-16</inkml:trace>
  <inkml:trace contextRef="#ctx0" brushRef="#br0" timeOffset="488920.0025">8037 8409 0,'0'0'0,"25"0"15,-25 25 1,0-1 0,0 1-16,0 0 15,0 0-15,0 0 0,0-1 16,-25 1-16,25 0 0,0 0 0,0 0 15,0-50 17,0 0-17,25 0-15,-1 0 16,1 1-16,-25-1 0,0 0 16,25 25-16,-25 25 31,0 0-31,0-1 15,0 1-15,0 0 16,0 0-16,25 0 16,0-25-1,-1 0-15,-24-25 16,25 25-16,-25-25 0,25 25 16,-25-25-16,25 0 0,-25 1 15,0 48 32,0 1-31,0 0-16,0 0 15,0 0 1,25-25 0,-1-25-16,-24 0 15,0 0-15,25 0 16,-25 1-1,0-1-15,-25 25 16,1 0-16,-1 0 16,25 25-1,25-25 1,-1 0 0,26 0-16,-25-25 15,0 25 1,-1 0-16,1 0 0,-25 25 47,0-1-47,0 26 15,0-25-15,0 0 32,25-25-32,-25-25 15,25 25-15,0-50 16,-1 25-16,1 1 15,0-1-15,-25 50 47,0 24-31,25-24 0,0-25-16,-1 25 15,1-25-15,0 0 16,0-25-16,-25 0 15,25 0-15,-25 1 16,0-1-16,0 0 16,0 50 15,0 0-31,0-1 16,0 1-16,0 0 0,0 0 15,49-25 1,1 0-16</inkml:trace>
  <inkml:trace contextRef="#ctx0" brushRef="#br0" timeOffset="517923.6257">9252 8384 0,'0'25'140,"25"-25"-140,-25 25 16,25-25-1,-25 24-15,0 1 16,25-25-16,-25 25 0,0 0 16,24 24-16,-24-24 0,0 0 15,0 0-15,-24 0 16,-1 24-16,25-24 0,-25 0 16,25 0-16,-25-1 0,25 1 15,-25 0-15,1 0 0,24 0 16,-25-25-16</inkml:trace>
  <inkml:trace contextRef="#ctx0" brushRef="#br0" timeOffset="522509.48">15230 6921 0,'0'-25'47,"-25"25"15,25 25-62,-25-25 16,25 24-16,-24 1 16,-1-25-16,25 25 0,-25 0 15,25 0-15,-25-25 0,25 49 16,-25-24-16,25 0 0,0 0 16,-24-1-16,24 1 0,0 50 15,0-51-15,0 1 0,0 0 0,0 25 16,0-26-16,24-24 15,-24 25-15,0 0 0,50 0 16,-25 0 0,0-25-16,-1 0 0,26 24 15,-25-24-15,0 25 16</inkml:trace>
  <inkml:trace contextRef="#ctx0" brushRef="#br0" timeOffset="525621.0364">15553 6970 0,'0'25'0,"0"-50"63,0 0-32,0 50 63,-25 0-63,25 0-31,0 0 15,0-1 1,-25 1-16,25 0 16,0 0-16,0 0 0,-25-1 15,25 1-15,0 0 0,0 0 16,0 0-16,-25-25 0,25 49 16,0-24-16,0 0 15,0 0 1,0-50 31,0 0-32,25 25 1,-25-25-16,25 25 16,0 0-1,0 0 1,-1 0-1,1 0 1,-25 25-16,25-25 0,0 0 0,0 0 16,-1 0-1,-24-25 1</inkml:trace>
  <inkml:trace contextRef="#ctx0" brushRef="#br0" timeOffset="525984.1084">15999 7094 0,'0'-25'16,"25"25"-16,-25-24 15,-25 24 32,0 0-16,0 0-31,1 24 16,-1 1-16,25 0 16,-25-25-16,25 25 0,-25 0 15,25-1-15,0 1 0,0 0 0,0 0 16,0 0-16,0-1 15,25-24-15,-25 25 0,25-25 16,-25 25-16,49-25 16,-24 0-16,0 0 0,0 0 15,0-25-15</inkml:trace>
  <inkml:trace contextRef="#ctx0" brushRef="#br0" timeOffset="526480.4414">16272 7069 0,'0'0'0,"0"25"47,-25 0-32,25 25-15,0-26 16,0 1-16,0 0 0,-25 0 15,25 24-15,0-24 16,0 0-16,0 0 16,0-75 15,0 25-15,0 1-16,0-51 0,0 50 15,25 1-15,-25-1 0,0 0 16,0 0-16,25 0 0,-25 1 15,0-1-15,25 25 0,-25-25 16,24 25-16,1-25 0,0 25 16,0 0-16,25 0 15,-26 25 1,1-25-16,0 25 0,-25 0 0,50-1 16,-50 1-16,24 0 0,-24 0 15,0 0-15,0 24 0,-24-24 16,24 0-16,-25 0 15,0-1-15,-25 1 0,26 0 16,-1-25-16,25 25 0,-25-25 16,0 0-16,0 0 0,0 0 15</inkml:trace>
  <inkml:trace contextRef="#ctx0" brushRef="#br0" timeOffset="534027.2536">16842 7417 0,'0'24'16,"0"1"93,0 0-93,-24 0 0,-1-25-16,0 25 15,0-1-15,0-24 16,25 25-16,-24-25 0,-1 0 16</inkml:trace>
  <inkml:trace contextRef="#ctx0" brushRef="#br0" timeOffset="535085.8141">17140 7243 0,'0'25'47,"0"0"-31,-25-1-1,25 1-15,0 0 16,0 0-16,0 0 16,0 24-16,0-24 0,0 0 0,0 0 15,0-1-15,0 1 0,0 0 16,0 0-16,0 0 15,-25-25 1,25-25 0,0-25-16,0 25 15,0 1-15,0-1 0,0 0 16,25-49-16,-25 49 0,0 0 16,25 0-16,-25 0 15,0-24-15,25 24 0,-25 0 16,25 0-16,-1 1 15,1 24-15,0 0 16,0 0 0,0 24-16,-1-24 15,-24 25-15,0 0 16,0 0-16,0 0 16,-24-1-16,-1 1 0,0-25 15,25 25-15,-25-25 16,0 0-16,25-25 31,0 0-15,25 25-16,0-24 15,0 24-15,0-25 0,-1 25 16,1-25-16,0 25 16,0-25-16,0 25 15,-1 0-15,-24-25 16,25 25-16,0 0 15,-25 25 1,0 0 0,0 0-1,0 0-15,0-1 16,0 1-16,25-50 47,0 1-47,0-1 15,-1 0 1,1 0-16,-25 0 16,25 25-16,0 0 15,-25 25 1,0 0-16,0 0 16,0 0-1,0-1 1,0 1-16,-25-25 31</inkml:trace>
  <inkml:trace contextRef="#ctx0" brushRef="#br0" timeOffset="535221.0611">17636 7119 0,'0'0'15,"-25"-25"-15,50 25 47,-25 25-47,25-25 0,0 0 16,0 0-16</inkml:trace>
  <inkml:trace contextRef="#ctx0" brushRef="#br0" timeOffset="535523.1458">17810 7144 0,'25'25'15,"-25"-1"1,0 1-16,0 0 15,0 0-15,0 0 16,0-1 0,24-48-1,-24-1 1,0 0-16,50 0 16,-50 0-16,0 1 0,25 24 15,-25-25-15,25 25 0,-1 0 31,-24 25-15,0-1-16,0 1 0,0 25 16,0-25-16,25-25 15,-25 24-15,25-24 16,0 0 0</inkml:trace>
  <inkml:trace contextRef="#ctx0" brushRef="#br0" timeOffset="535728.5179">18231 6921 0,'0'0'0,"-24"24"32,24 1-32,0 0 0,0 0 15,0 0-15,0 24 16,0-24-16,0 0 0,0 0 15,0-1-15,0 1 0,0 0 16,0 0-16,0 0 0,0-1 16,-25-24-1</inkml:trace>
  <inkml:trace contextRef="#ctx0" brushRef="#br0" timeOffset="535886.1746">18033 7193 0,'0'0'16,"25"0"15,0 0-31,-1 0 0,51 0 16,-50-24-16,-1 24 0,26 0 16</inkml:trace>
  <inkml:trace contextRef="#ctx0" brushRef="#br0" timeOffset="536412.0976">18355 7293 0,'25'0'32,"0"-25"-17,0 0 1,0 0-16,-25 0 15,0 1 1,-25 24-16,0 0 16,0 0-1,25 24-15,-25-24 0,25 25 16,0 0 0,0 0-16,25-25 15,0 0-15,0 0 16,0 0-1,-1 0-15,1 0 16,0-25-16,0 0 0,0 25 16,0-25-1,-25 50 17,0 0-17,0 0 1,0 0-16,0-1 31,24-24-31,1 0 16,0-24-1,-25-1-15,25 25 0,-25-25 16,25 0-16,-1 0 0,1 1 16,0 24-1,-25-25-15,25 25 0</inkml:trace>
  <inkml:trace contextRef="#ctx0" brushRef="#br0" timeOffset="544944.9428">18976 7317 0,'24'0'78,"-24"25"-47,0 0-15,0 0 0,0 0-16,-24-1 15,24 1 1,-25-25-16,0 0 0,0 0 15</inkml:trace>
  <inkml:trace contextRef="#ctx0" brushRef="#br0" timeOffset="545411.4132">19422 7169 0,'0'0'0,"25"-25"15,-25 0 1,-25 25 15,0 0-15,0 25-1,1 0-15,-1-25 16,25 24-16,0 1 0,0 0 16,25 0-1,-1-25 1,-24 25-16,25-25 15,0 0-15,-25 24 0,0 1 16,-25-25 0,0 25-16,1-25 0,-1 25 15,0-25 1,0 0-16,0 0 16,25-25-1,50 25-15</inkml:trace>
  <inkml:trace contextRef="#ctx0" brushRef="#br0" timeOffset="545664.4761">19571 7169 0,'0'24'47,"0"1"-31,0 0-16,0 25 15,0-26-15,0 1 0,-25 0 16,25 0-16,-25 0 0,25-1 16,0 1-16,-25 0 0,25 0 15,0 0-15,0-1 0,-24-24 16,24 25-16,0-50 47</inkml:trace>
  <inkml:trace contextRef="#ctx0" brushRef="#br0" timeOffset="545909.3938">19546 7243 0,'0'0'0,"0"-25"0,25 25 0,-25-25 16,25 25-16,0-24 0,-1 24 16,1 0-16,0 0 15,0 0-15,0 0 0,-1 24 16,1 1-16,-25 0 15,0 0-15,-25 0 16,25-1-16,-49-24 16,24 25-1,0-25 1,0 0-16,1 0 16,24-25-16</inkml:trace>
  <inkml:trace contextRef="#ctx0" brushRef="#br0" timeOffset="546757.594">19844 7293 0,'0'24'0,"25"-24"15,-1 0 1,1-24-16,0 24 15,0-25-15,0 25 0,-25-25 16,24 25-16,-24-25 0,0 0 16,-24 25-1,-1 0-15,0 0 16,0 0-16,0 0 16,25 25-16,-24 0 15,24 0-15,0 0 16,24-1-1,1-24-15,0 25 16,0-25-16,0 0 16,-1 0-16,1 0 0,0 0 0,0 0 15,0-25-15,49 25 0,-74-24 16,25 24-16,0-25 0,-1 25 16,1-25-16,-25 0 15,0 0 1,-25 25-16,1 0 15,-1-24-15,0 24 0,0 0 16,0 0-16,25 24 0,-24-24 16,24 25-16,-25 0 15,0 0-15,25 0 16,0-1-16,25-24 16,0 0-16,-1 0 15,26-24 1,-25-1-16,-25 0 0,25 25 15,-1 0-15,-24-25 16,0 0 0,0 50-1,-24-25-15,24 25 16,0 0-16,0 0 16,0-1-16,0 1 15,24-25 1,1 0-1,-25-25-15,0 1 0,25-1 16,-25 0-16,25 0 16,-25 0-16,25 1 0,-25-1 15,24 0-15,1 0 16,0 0-16,0 1 0,-25-1 0,25 25 16,-25-25-1,0 75 16,0-26-31,0 1 16,0 0-16,-25 0 0,0 24 0,25-24 16,0 0-16,-25 0 15,25 0-15,0-1 0,0 1 16</inkml:trace>
  <inkml:trace contextRef="#ctx0" brushRef="#br0" timeOffset="547419.4385">20637 7144 0,'-24'0'15,"-1"0"1,0 0-16,0 0 0,0 0 16,1 0-16,-1 25 15,0-1-15,0-24 16,25 25-1,0 0 1,25 0 0,0-25-16,0 25 0,-1-25 15,1 0-15,0 0 16,0 0-16,0 0 16,-25-25-16,49 25 15,-49-25-15,25 25 0,-25-25 16,0 0-16,25 25 0,-25-24 15,-25 24 1,25-25-16,-25 25 16,0 0-16,1 25 15,24-1 1,0 1-16,0 0 16,0 0-1,24-25-15,1 0 16,0 25-16,0-25 15,0 0-15,24 0 0,-24-25 16,0 25-16,-25-25 0,25 25 16,0-25-16,-1 0 0,-24 1 15,25 24-15,0 0 16,-25 24 15,0 1-31,0 0 0,0 0 16,0 0-16,-25-25 15,25 24-15,0-48 47,25-1-47,0 25 0,-25-25 16,25 25-16,-1-25 0,26 0 16,-25 1-16,0 24 15,-25-25-15,24 25 0,1 0 16</inkml:trace>
  <inkml:trace contextRef="#ctx0" brushRef="#br0" timeOffset="557175.8622">21357 7317 0,'0'25'93,"0"0"-77,0 0 0,0 0-1,0-1-15,-25-24 16,0 25-16,0-25 16,1 25-16,-1-25 15,0 0-15,0 0 16</inkml:trace>
  <inkml:trace contextRef="#ctx0" brushRef="#br0" timeOffset="557716.8408">21679 7144 0,'0'0'16,"0"25"46,-25 24-46,25-24-1,0 0-15,0 24 16,0-24 0,25 0-1,0-25 1,0-25-16,-25 0 16,25 25-16,0-24 15,-25-1-15,24 25 0,1-50 16,0 25-16,0 1 15,0-1-15,-25 0 16,0 75 15,-25-50-31,25 24 0,0 26 16,0-25 0,-25 0-16,25-1 0,0 1 15,25-25 16,0 0-31,-1 0 16,1 0-16,0-25 16,-25 1-16</inkml:trace>
  <inkml:trace contextRef="#ctx0" brushRef="#br0" timeOffset="558045.4076">22151 7119 0,'24'-25'0,"1"0"16,-50 25 31,25 25-47,-24-25 15,-1 25 1,25 0-16,0 0 16,0-1-16,0 1 15,25-25-15,-1 25 0,-24 0 16,25-25-16,-25 25 15,25-25-15,-25 24 0,0 1 32,-25-25-32,0 0 15,1 0-15,-1 0 0,0 0 16,0 0-16,25-25 31</inkml:trace>
  <inkml:trace contextRef="#ctx0" brushRef="#br0" timeOffset="558620.228">22423 7119 0,'-24'0'46,"24"25"-46,0 24 16,0-24-16,0 0 0,0 0 16,-25 0-16,25-1 15,0 1-15,0 0 16,0-50 15,0 0-15,0 1-16,0-1 0,0-25 15,0 25-15,0 1 0,25-1 16,-25 0-16,0 0 16,24 25-16,1-25 15,0 25 1,0 0-16,0 0 16,-1 25-16,-24 0 15,0 0 1,-24 0-16,-1-1 15,0 1 1,0-25-16,0 25 16,50-25 15,0 0-31,25 0 16,-26 0-16,1 0 15,0 0-15,-25 25 16,0 0-1,-25-25-15,25 24 16,-49-24-16,24 25 16,0-25-16,-25 0 0,26 0 15,-1 0-15,0 0 16</inkml:trace>
  <inkml:trace contextRef="#ctx0" brushRef="#br0" timeOffset="561567.332">22870 7342 0,'0'-25'31,"0"1"-15,0-1 15,-25 25 16,25 25-32,0-1-15,-25-24 0,25 25 0,-24-25 16,24 25-16,-25 0 16,25 0-16,0-1 15,-25-24 1,50-24-1</inkml:trace>
  <inkml:trace contextRef="#ctx0" brushRef="#br0" timeOffset="562466.894">23093 6871 0,'0'0'15,"25"-25"-15,-25 50 32,0 0-32,0 0 15,0-1-15,0 26 0,0-25 16,-25 0-16,25-1 0,0 1 16,-25 0-16,25 25 0,0-26 15,0 1-15,0 0 16,25-25-1,0-25 1,0 0-16,-25 1 0,25-1 16,-1 25-16,1-25 0,-25 0 15,25 25 1,-25 25 15,0 0-31,0 0 16,25-1-1,0-24-15,-25 25 16,24-25-16,1 0 0,0 0 16,0 0-16,0-25 0,-1 1 15,1 24 1,0-25-16,0 25 0,-25-25 16,25 25-16,-1-25 0,1 0 15,-25 1-15,0-1 16,-25 25-1,1 0-15,-1 0 16,0 0-16,0 25 0,25-1 16,-25-24-16,25 25 0,-24-25 15,24 25-15,0 0 16,24-25 0,1 0-16,0 0 15,0 0-15,0-25 16,-1 0-16,1 0 15,-25 1 1,25 24-16,-25 24 16,0 1-1,0 0 1,25-25 31,0 0-47,-1 0 15,1 0 48,0 0-32,0 0-15,0-25-16,-1 25 15,-24-25-15,25 25 0,-25-24 16,25 24 0</inkml:trace>
  <inkml:trace contextRef="#ctx0" brushRef="#br0" timeOffset="563383.0263">23961 7069 0,'0'0'0,"25"0"0,0 0 15,0 0 1,-25-24 15,-25 24-31,0 0 16,0 0-16,1 0 15,-1 0-15,25 24 0,-25-24 16,0 25-16,0-25 0,25 25 16,-25-25-16,25 25 15,0 0 1,25-25-16,25 0 15,-25 0-15,0 0 0,-25-25 16,24 25-16,1-25 0,0-25 16,0 26-16,-25-1 15,25 0-15,-1-25 0,1 50 16,-25-24-16,25-1 0,0 0 16,-50 50 15,25 24-31,-25-49 15,25 25-15,-25 0 0,25 25 16,-24-26-16,24 1 16,0 0-16,0 0 15,24-25-15,1 0 16,0 0-16,0 0 0,0 0 16,-1 0-16,1-25 0,0 25 15,0 0-15,24-25 0,-24 25 16,-25-25-16,25 25 0,-25-24 15,0 48 1,0 1 0,-25 0-16,25 0 15,0 0 1,25-25 0,0 0-1,-25-50-15,25 25 16,-25 0-16,0 1 15,0-1-15,0 0 0,0 0 16,-25 0-16,0 25 16,0-24-16,0 24 15,25 24 1,25 1 0,0-25-1,0 25-15,0-25 0,24 0 16,-24 0-16,0 0 0,0 0 15,-1 0-15,26 0 16,-25 0-16,-50 0 31,0 0-31,25 25 16,-25-25-16,1 25 0,24-1 16,-25-24-16,25 25 0,0 0 15,0 0-15,0 0 0,25-25 16,-1 24-16,1 1 15,0-25-15,-50 0 32,0 0-32,1-25 15,-1 25 1,25-24-16</inkml:trace>
  <inkml:trace contextRef="#ctx0" brushRef="#br0" timeOffset="563595.3911">24929 6871 0,'0'0'0,"-25"0"31,25 50-15,-25-26-16,25 1 0,0 0 15,0 25-15,-25-26 0,25 1 16,0 0-16,-25 0 0,25 0 15,0-1-15,-24 1 16,73-25 0</inkml:trace>
  <inkml:trace contextRef="#ctx0" brushRef="#br0" timeOffset="563782.9343">25028 7045 0,'0'0'0,"-25"0"0,0-25 16,1 25-16,-1 0 15,0 0-15,0 0 0,0 0 16,0 25-16,1-1 16,24 1-16,0 0 0,0 0 15,24 0 1,26-25-16,-25 0 0,-25 24 0,25-24 16,0 0-16,24 0 0,-24 0 15,0 0-15</inkml:trace>
  <inkml:trace contextRef="#ctx0" brushRef="#br0" timeOffset="565118.9342">25326 6722 0,'24'25'16,"1"-25"0,0 25-1,0-1-15,0 1 16,-25 0-16,24 0 0,-24 0 15,25 0-15,-25-1 0,25 26 0,-25-25 16,0 24-16,0-24 0,0 0 16,-25 49-16,-24-49 0,24 0 15,0 0-15,-25 0 0,26-1 16</inkml:trace>
  <inkml:trace contextRef="#ctx0" brushRef="#br0" timeOffset="864851.3036">20588 10468 0,'0'0'0,"-25"0"32,25 24 46,0 1-63,0 0-15,0 0 16,0 0-16,0-1 0,0 1 16,0 0-16,0 0 0,0 0 15,0 24-15,0-24 0,0 0 16,-25 0-16,25-1 0,0 1 15,-25 50-15,25-51 0,0 26 16,0-25-16,-24 24 0,24 26 16,0-25-16,-25-1 0,25 1 0,0-25 15,-25 24-15,25 50 16,0-74-16,0 25 0,0-1 16,0-24-16,-25 25 0,25-1 15,0 1-15,0-25 0,0 0 16,0-1-16,0 51 0,0-50 0,-25-1 15,25 26-15,0-25 0,0 0 16,0 24-16,0-24 0,0 0 16,0 0-16,0 0 0,0-1 15,0 1-15,0-50 32,0 1-32</inkml:trace>
  <inkml:trace contextRef="#ctx0" brushRef="#br0" timeOffset="865882.1035">20414 10294 0,'0'0'0,"25"0"0,0 0 31,0 0-31,-25-25 16,24 25-16,51 0 16,-50 0-16,-1 0 0,26 0 15,-25 0-15,25 25 0,49-25 0,-50 0 16,26 0-16,-26 0 0,26 25 15,24-25-15,50 0 0,-50 0 16,0 0-16,0 0 0,1 25 16,98-25-16,-99 0 0,1 24 15,-1-24-15,0 0 0,0 0 0,50 25 16,-75-25-16,1 0 0,-1 0 16,-24 0-16,49 0 0,-49 0 15,-25 0-15,-1 0 16,1 0-16,0 0 0,0-25 15,-25 50 32,0 0-31,0 0-16,0 0 16,0 24-16,0-24 0,0 25 15,0-26-15,-25 26 16,25-25-16,-25 0 0,25 24 15,0-24-15,0 25 0,-25 24 16,25-24-16,0-1 0,-24 1 16,24-1-16,0 51 0,0-51 15,0 26-15,0-26 0,0 1 0,0 0 16,0 49-16,0-50 0,0 1 16,0 24-16,0-24 0,0 74 15,0-74-15,0-1 0,0 1 16,-25-1-16,25 26 0,-25-1 15,25-24-15,0 0 0,0-26 16,0 26-16,-25 0 0,25-1 16,0-24-16,0 0 0,-25-25 0,25 25 15,0-1-15,-24-24 16,24 25-16,-25-25 0,-25 0 16,25 0-16,-24 0 0,24 0 15,0-25-15,-25 25 0,-49-24 16,50 24-16,-1 0 0,0-25 15,-24 0-15,-50 25 0,25-25 16,24 25-16,-24 0 0,25 0 16,-25-25-16,-100 25 0,100 0 15,24 0-15,1 0 0,-25 0 0,-25 25 16,74-25-16,1 25 0,24-25 16,0 0-16,0 0 0,50 0 31,0-25-31</inkml:trace>
  <inkml:trace contextRef="#ctx0" brushRef="#br0" timeOffset="866538.2383">20687 9153 0,'0'-25'15,"0"50"-15,0-75 0,-25 50 16,0 0-1,25 50 1,0-25-16,25 24 16,-25-24-16,25 50 0,-25-26 15,0-24-15,0 25 0,0-1 0,0 1 16,-25 24-16,0-24 0,25-25 16,-24-1-16,24 1 0,0 0 15,0 0-15,0-50 31,24 0-31,1 0 0,0 1 16,0-1-16,-25 0 0,25 0 16,0 0-16,-25 1 15,24 24-15,1 24 16,-25 26 0,25-25-16,-25 0 15,0-1-15,25 1 16,-25 0-16,25-25 0,-25 25 15,24-25-15,-24 25 0,25-25 16,25 0-16,-25 0 0</inkml:trace>
  <inkml:trace contextRef="#ctx0" brushRef="#br0" timeOffset="868293.5111">21208 9699 0,'0'-25'16,"-149"149"-16,298-223 0,-149 49 0,25 25 0,-25 0 16,-25 25-1,0 0-15,0 0 16,1 0-16,-1 25 0,0-25 15,25 25-15,-25 0 0,0-25 16,25 25-16,0-1 0,0 1 16,25-25-1,0 0 1,-25-25-16,25 25 0,0-24 0,24-1 16,-24 0-16,0 0 15,0 25 1,-25 25-1,-25-25 1,25 25-16,0 0 0,0-1 16,0 1-1,25-25-15,24 0 16,-49-49-16,25 49 16,0-25-16,24 0 15,-49 0-15,25 25 16,-25 25 15,0 0-15,0 0-1,25-25 1,-25-25 0,0 0-16,25 0 0,-25 0 15,0 1-15,25-1 16,-1 25-1,-24 25 1,25-25-16,-25 24 0,25-24 16,0 25-16,24 0 0,-24 0 15,0-25-15,0 0 16,0 0-16,24 0 0,-24 0 16,-25-25-16,25 25 15,-25-25-15,0 0 16,0 1-16,-25 24 15,0-25-15,1 25 16,-1 0-16,0 25 16,0-1-16,0 1 15,25 0-15,-25 0 0,25 0 16,0-1-16,25-24 16,0 0-16,0-24 15,0 24 1,0-50-16,-1 0 0,1 26 15,0-1-15,0 0 0,-25 0 16,25-24-16,-1 24 0,-24 0 0,25 0 16,-25 0-16,0 50 31,0 0-15,0 25-16,0-26 0,-25 1 0,25 0 15,0 0-15,0 24 0,0-24 16,25-25-16,-25 25 0,25 0 15,0-25 1,0 0-16,-1 0 16,26-25-16,-25 0 15,0 25 1,-25-25-16,0 50 31,-25 0-31,25 0 16,0-50 15,0 0-15,25 0-16,-25 1 0,0-1 15,0 0-15,24-25 0,-24 26 16,0-1-16,0 0 16,-24 25-16,-1 0 15,25 25 1,0 0-1,25-1-15,-1-24 16,1 25-16,0-25 0,25 0 16,-26 0-16,26 0 0,0 0 15,-26 0-15,1 0 0,0 0 16,-50 0 0,0 0-1,-24 0-15,24 25 16,0-25-16,0 25 15,25 0-15,0-1 16,25-24-16,0 50 0,0-25 16,-25 0-16,25-25 15,-25 24-15,0 1 16,-25-25 0,0 0-16,0 0 15,25-25-15,0 1 16,0-1-16,25 0 15,-25 0-15,25 0 0,0 1 16,24-26-16,-24 25 0,0 0 16,0 1-16,-1-1 0,1 0 0,0-25 15,0 26-15,0 24 16,-25-25-16,24 0 0,-24 50 31,0 0-31,0 24 0,0-24 16,-24 0-16,24 0 0,-25-1 15,0 51-15,25-50 0,0-1 0,0 26 16,0-25-16,0 0 16,0 24-16,0-24 0,25 0 15,0-25 1,-1 0-16,1-25 0,0 0 16,0 0-16,25-24 0,-26 24 15,-24 0-15,25 25 0,-25-25 16,0 1-16,0-1 0,-25 0 31,1 25-31,-1 0 0,0 0 16,0 0-16,0 0 0,0 25 15,-24 0-15,49-1 0,-25-24 0,25 25 16,-25-25-16,25 50 16,25-25-16,0-25 15,49 24-15,-49-24 16,0 25-16,25-25 0,-1 0 0,-24 0 15,49 0-15,-49 0 0,25 0 16,-25-25-16,-1 25 0</inkml:trace>
  <inkml:trace contextRef="#ctx0" brushRef="#br0" timeOffset="869934.1796">21010 10864 0,'0'-24'62,"0"-1"-31,-25 25-31,0 0 16,0 0 0,0 25-16,1-1 15,24 1 1,-25-25-16,25 25 0,0 0 16,0 0-1,0-1-15,0 1 16,0 0-1,25-25-15,-1 0 16,1 0-16,0-25 16,0 25-1</inkml:trace>
  <inkml:trace contextRef="#ctx0" brushRef="#br0" timeOffset="870327.8432">21183 10889 0,'0'-25'16,"-25"25"31,1 0-31,-1 0-1,0 0 1,25 25-16,-25-25 0,25 25 0,-25-25 15,25 25-15,0 0 16,25-1 0,0-24-16,0 0 15,0 0-15,-1 0 16,-24-24-16,25 24 0,-25-25 16,25 25-16,-25-25 15,0 50 16,-25 0-15,25-1-16,0 1 16,25-25 15</inkml:trace>
  <inkml:trace contextRef="#ctx0" brushRef="#br0" timeOffset="870554.7404">21382 10740 0,'0'0'0,"0"-24"16,0 48 15,0 1-31,0 0 0,0 0 16,0 0-16,0-1 0,-25 1 0,25 25 15,-25-25-15,25-1 16,0 1-16,0 0 0,0 0 0,0 0 15,0-1 1,25-24 0</inkml:trace>
  <inkml:trace contextRef="#ctx0" brushRef="#br0" timeOffset="870857.5291">21630 10889 0,'24'-25'15,"-24"1"1,-24 24 15,-1 0-31,0 24 16,0-24-1,0 25-15,25 0 16,0 0-16,0 0 0,0-1 16,0 1-16,25 0 15,0-25 17,0 0-32,0-25 0,-1 0 15</inkml:trace>
  <inkml:trace contextRef="#ctx0" brushRef="#br0" timeOffset="871202.9439">21803 10864 0,'-24'0'31,"24"25"-15,-25 0-16,25 0 15,0 0 1,0-1-16,25-24 15,-1 0 1,1-24-16,0-1 16,0 0-16,-25 0 15,25 25-15,-25-25 16,0 50 15,0 0-15,0 0-16,-25-25 0,25 25 15,0-1-15,0 1 16,25-25-16,-1 0 16,1 0-16,0 0 0,-25-25 15,25 25-15,0-49 16</inkml:trace>
  <inkml:trace contextRef="#ctx0" brushRef="#br0" timeOffset="871377.2958">22076 10740 0,'0'-24'16,"-49"172"-16,98-272 0,-49 75 0,-25 74 31,25-1-15,0 1-16,0 0 15,-24 25-15,24-26 16,0 1-16,0 0 0,0 0 16,0 0-16,0-1 15</inkml:trace>
  <inkml:trace contextRef="#ctx0" brushRef="#br0" timeOffset="871745.6716">22299 10864 0,'0'-24'16,"-24"24"-1,-1 0 1,0 0-1,0 0-15,25 24 16,-25-24-16,25 25 0,-24-25 16,-1 25-16,25 0 0,-25 0 15,50-25 1,0 0 0,24 0-16,-24-25 15,0 0-15,0 25 16,-25-25-1,0 50 1,-25 0 0,25 0-1,0-1 1,25-24 15,-25-24-31,24 24 0,1-50 16</inkml:trace>
  <inkml:trace contextRef="#ctx0" brushRef="#br0" timeOffset="871920.288">22448 10716 0,'0'0'0,"0"-25"0,25 25 0,-25-25 15,0 50 1,-25 0 0,25-1-16,0 1 15,-25 25-15,25-25 0,0-1 16,0 1-16,-24 0 0,24 25 15,0-26-15,0 1 16,0 0-16</inkml:trace>
  <inkml:trace contextRef="#ctx0" brushRef="#br0" timeOffset="872428.449">22349 10914 0,'-25'-25'0,"50"25"46,0 0-46,0 0 0,-1 0 16,1 0-16,0 0 16,0 0-16,0 0 15,-25 25 17,0 0-32,-25 0 15,25-1-15,25-24 31,-1 0-31,-24-24 16,25 24-16,-25-25 16,0 0-16,0 0 15,-25 25-15,1-25 16,24 50 15,24-25-15,1 0-16,0 0 15,0 0-15,0 0 0,-1 0 16,1 0 0,0 25-16,0-25 0,-25 25 15,0 0-15,0-1 16,-25-24 0,25 25-16,0-50 31,0 1-31,0-1 15,25 0-15,-25 0 0,50 0 16,-50 1-16,24 24 0,-24-25 0,25 25 16,-25-25-16,25 25 0</inkml:trace>
  <inkml:trace contextRef="#ctx0" brushRef="#br0" timeOffset="874837.964">22969 10889 0,'25'0'31,"0"0"16,0 0-16,-1 0-15,1 0 0,0 0-1,0 0 1,0-25-16,-1 25 31,1 0-31,0-24 16,0 24-1,-25-25-15,0 0 32,25 0 61,-1 25-77,1 0 0</inkml:trace>
  <inkml:trace contextRef="#ctx0" brushRef="#br0" timeOffset="875574.9472">23614 10592 0,'0'-25'0,"25"25"15,-25-25-15,25 0 16,-50 25 31,0 0-47,0 0 15,0 0-15,25 25 16,-24 0-16,-1-25 16,25 25-16,0-1 15,0 1-15,0 0 16,0 0-16,25-25 15,-25 49-15,24-24 0,1 0 16,-25 0-16,0 0 16,25-1-16,-25 1 15,0 0-15,0 0 0,-25 0 16,0-1 0,1-24-16,-1 25 0,0-25 15,0 0-15,0 0 16,1 0 15,24-25-15,0 50 15,24-25-31,-24 25 16,25 0-16,-25 0 0,0-1 15,0 26-15,0-25 16,-25 0-16,25 0 0,0-1 15,-24 1-15,24 0 0,0 0 0,0 0 16,0-1 0,24-24-16,1 0 15,0-49 1,0 24-16</inkml:trace>
  <inkml:trace contextRef="#ctx0" brushRef="#br0" timeOffset="883682.4193">20960 11286 0,'-25'0'16,"50"0"46,0 0-62,0-25 16,-1 25 0,1 0-16,-25-24 0,25 24 15,0 0-15,0 0 16,-1 0-1,-24 24-15,0 1 16,0 0 0,25-25-16,-25 25 15,25-25-15,0 0 16,0 0-16,-1-25 16,1 25-16,-25-25 0,25 25 0,0-25 15,0 25-15,-1 0 16,-24-24-16,25 24 0,-25 24 31,25 1-15,-25 0-16,25 0 31,0-25-31,-1 0 16,26-25-16,-25 25 15,-25-25-15,25 25 0,-1-25 16,26 25-16,-25 0 15,-25-24-15,25 24 16,-25 24 0,25 1-1,-1-25 1,26 0 0,-25-25-16,0 25 15,-1 0-15,26-24 16,-25 24-16,0-25 15,-1 25-15,1 0 16,0 0-16,0 0 16,-25 25-1,25-25 1,-1 0 15,1 0 0,0 0-31,0 0 16,0 0 0,-25-25-16,24 0 15</inkml:trace>
  <inkml:trace contextRef="#ctx0" brushRef="#br0" timeOffset="896265.9451">20637 10914 0,'-24'0'156,"24"25"-125,-25-25-15,0 0 31,0 25-16,0-25-31,1 0 15,-1 0-15,25 24 16,-25-24-16,0 0 16,0 0-1,1 0 1,-1 0-16,25 25 0,-25-25 16,0 0-16,0 0 0,-24 0 15,24 0-15,0 0 0,0 25 16,1-25-1,-1 0-15,0 0 16,0 0-16,-24 0 16,24 0-16,0 0 0,0 0 15,0 25-15,-24-25 0,24 0 16,0 0-16,0 0 0,-24 0 16,24 0-16,-49 0 0,49 0 15,0 0-15,-25 25 0,25-25 16,-24 0-16,24 0 0,0 0 15,0 0-15,-24 0 0,24 0 0,0 0 16,0 0-16,1 0 16,-1 0-16,0 0 0,0-25 15,-24 25-15,24 0 0,0-25 16,0 25-16,0 0 0,-24 0 16,24 0-16,0 0 0,0 0 15,-24 0-15,24 0 16,0 0-16,0 0 15,1 0-15,-1 25 16,0-25 0,0 0-16,0 0 0,1 0 15,-1 0-15,0 0 16,0 0-16,0 0 0,0 0 16,1 0-16,-1-25 15,0 25-15,0 0 16,0 0-16,1-25 15,-1 25-15,0 0 16,0-25-16,0 25 16,1 0-1,-1 0-15,25-24 16,-25 24-16,0 0 16,0 0-16,25-25 0,-24 25 15,-1 0 1,0 0-16,25-25 0,-25 25 15,0 0-15,1 0 16,-1-25-16,0 25 0,0 0 16,-24 0-16,24 0 0,25-25 15,-25 25-15,0 0 0,0 0 16,-24 0-16,24 0 16,0 0-16,-24 0 0,24 0 0,-25-24 15,25 24-15,0 0 0,-24 0 16,24 0-16,0 0 0,-24 0 0,24 0 15,0 0-15,0 0 0,-24 0 16,-1-25-16,25 25 0,0 0 16,1 0-16,-26 0 15,25 0-15,0 0 0,1-25 16,-1 25-16,0 0 0,0 0 16,0 0-16,1 0 15,-1 0 1,0 0-1,25 25 1,-25-25 0,0 25-1,1-25 1,24 24-16,-25-24 16,0 0-16,0 0 15,0 0-15,1 0 16,24 25-16,-25-25 15,0 0 1,0 0-16,0 0 16,1 0-16,-1 0 15,0 25-15,0-25 16,0 0-16,0 0 0,1 25 16,-1-25-16,0 0 0,0 0 15,0 0-15,1 0 0,-1 0 16,0 0-16,0 0 15,0 0 1,1 0-16,24-25 0,-25 25 16,0 0-16,0-25 15,0 25 1,1 0 0,-1 0-1,0 0 1,0 0-16,0 0 0,1 0 15,-1 0 1,25-25 15,25 25 110,-50 0-63</inkml:trace>
  <inkml:trace contextRef="#ctx0" brushRef="#br0" timeOffset="896641.2166">15900 10740 0,'0'-24'0,"-25"24"32,25 24-17,-25 1-15,25 0 16,-25 0-16,25 0 16,-24-25-16,24 24 15,-25 1-15,0-25 16,25 25-1,25 0 64,0 0-64,-1-25 1,1 0-16,25 24 0,-25-24 15,-1 0-15,1 25 0,0-25 16,25 0-16</inkml:trace>
  <inkml:trace contextRef="#ctx0" brushRef="#br0" timeOffset="899481.66">9897 11906 0,'-25'0'16,"25"-25"-1,25 25 79,0 0-78,0 0-1,-1 0 1,1 0-16,0 0 0,0 0 16,0 0-16,24 0 15,-24 0-15,25 0 0,-25 0 16,-1 0-16,1 0 0,50 0 0,-26 0 16,1 0-16,-25 0 0,24 0 15,26 0-15,-26 0 16,1-24-16,-1 24 0,1 0 0,0 0 15,74-25-15,-75 25 16,1-25-16,-1 25 0,26 0 0,24 0 16,-74 0-16,25 0 15,-26 0-15,1 0 0,0 0 0,0 0 16,-50 0 15,0 0-15,0 0-16</inkml:trace>
  <inkml:trace contextRef="#ctx0" brushRef="#br0" timeOffset="899906.6817">10071 12278 0,'0'0'0,"25"0"47,-1-24-47,26 24 15,-25 0-15,0 0 0,24 0 16,-24 0-16,25 0 0,24 0 16,-24 0-16,-1 0 0,-24 0 15,25 0-15,74 0 0,-75 0 16,1 0-16,-1 0 0,1 0 0,0 0 16,24 0-16,-24 0 0,-26 0 15,26 0-15,-25 0 0,0 0 16,0 0-16,-50 0 47,-25 24-32</inkml:trace>
  <inkml:trace contextRef="#ctx0" brushRef="#br0" timeOffset="900254.8364">10120 12576 0,'-24'0'0,"24"25"0,24-25 47,-24 25-47,25-25 0,25 0 15,-25 24-15,-1-24 0,26 0 16,-25 0-16,74 0 0,-49 0 0,-1 0 16,1 0-16,-1 0 15,1 0-15,74 0 0,-74 0 0,-1 0 16,1 0-16,-25 0 16,24 0-16,1 0 0,-25 0 0,-1 0 15,1 0-15,-25 25 16,-25-25-1,-24 0 1,24 0-16</inkml:trace>
  <inkml:trace contextRef="#ctx0" brushRef="#br0" timeOffset="900584.6618">10244 13047 0,'-24'0'0,"48"0"0,-73 0 16,49 25-1,25-25 1,-1 0-16,1 0 16,0 0-16,0 0 0,49 25 0,-49-25 15,25 0-15,-1 0 0,-24 0 16,74 0-16,-49 0 15,-1 0-15,1 0 0,0 0 0,-1-25 16,26 25-16,-26 0 16,-24 0-16,0 0 0,0 0 0,-1 0 15,-48 25 17,-1-25-32,0 0 15,0 0-15</inkml:trace>
  <inkml:trace contextRef="#ctx0" brushRef="#br0" timeOffset="901017.4522">10344 13419 0,'0'0'0,"-25"25"16,0 0-1,0-25-15,50 0 31,0 0-15,0 0-16,24 0 0,1 0 16,-25 0-16,24 0 0,-24 0 15,25 0-15,24 0 0,-24 0 0,-26 0 16,1 0-16,25 0 0,-1 0 16,-24 0-16,-50 25 31,1-25-31,-1 25 15,0-25-15,0 24 0,-24 1 16,24-25-16,0 25 0,0 0 16,-24-25-16,24 49 0,0-49 15,0 25-15,0-25 0,25 25 16,-24-25-16,24 25 0,-25-25 16,25 25-16,25-25 15,24 0-15,-24 0 16,0 0-16,24 0 0,-24 0 0,74-25 15,-49 25-15,0 0 16,24-25-16,-24 25 0,49-25 16,-50 25-16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21T04:22:54.6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6921 5011 0,'0'0'0,"0"24"31,0 1 0,0 0-15,0 0-16,0 0 15,0-1-15,0 26 16,0-25-16,-25 0 16,25-1-16,0 26 15,0-25-15,0 0 16,0-1-16,0-48 47,0-1-32,0-25-15,0 25 16,0 1-16,0-1 0,25 0 16,-25 0-16,0 0 0,0 1 15,24-1-15,-24 0 16,0 0-16,25 25 0,-25-25 16,25 25-1,-25-24-15,0 48 16,0 1-16,0 0 15,0 0-15,25 0 16,-25-1-16,0 1 0,0 0 16,0 0-16,0 0 15,0-1-15,25-24 0,-25 25 16,0 0 0,24-25 15,-24-25-16,25 0-15,-25 1 0,25-1 16,-25 0-16,0 0 0,25 0 16,0-24-16,-1 24 0,1 0 15,-25 0-15,25-24 16,0 24-16,-25 0 16,25 25-1,-25 25 1,0 0-16,0 0 15,0-1-15,0 1 16,0 0-16,0 0 0,0 0 16,0-1-16,0 1 0,0 0 0,24 25 15,-24-26-15,0 1 16,25 0-16,-25 0 16,25 0-16,-25-1 15,25-24 1,-25-24-1</inkml:trace>
  <inkml:trace contextRef="#ctx0" brushRef="#br0" timeOffset="508.5044">7739 5184 0,'25'-25'15,"-25"1"1,0-1 0,-25 25-1,0 0-15,0 0 16,1 0-16,24 25 0,-25-25 15,0 49 1,25-24-16,-25-25 0,25 25 16,0 0-16,0-1 15,0 1-15,25-25 32,0-25-17,0 25-15,-1-24 16,-24-1-1,25 25-15,-25-25 0,25 0 16,-25 50 15,0 0-15,0 0-16,0-1 16,25-24-16,-25 25 15,25-25-15,-1 0 16,1 0-1,0 0-15,0 0 0</inkml:trace>
  <inkml:trace contextRef="#ctx0" brushRef="#br0" timeOffset="751.3799">8012 5184 0,'0'0'0,"0"-25"16,25 25-16,-25-24 0,0-1 16,0 0-1,0 50 16,-25 0-15,0-1-16,0 1 16,25 0-16,-25 0 0,25 0 15,-24-25-15,24 24 16,0 1-16,0 0 16,0 0-1,24-25-15,1 0 0,0 0 16,0-25-16,25 0 15</inkml:trace>
  <inkml:trace contextRef="#ctx0" brushRef="#br0" timeOffset="1341.7757">8235 4936 0,'0'0'0,"0"-25"0,0 1 31,0 48 1,0 1-32,0 25 15,0-25-15,0-1 16,0 1-16,-25 25 16,25-25-16,0-1 0,0 1 15,0 0-15,0 0 0,0 0 16,0-1-16,25-48 31,0-1-15,0 0-16,-25 0 15,25 0-15,-25 1 0,24 24 0,1-50 16,0 50-16,-25-25 16,0 50 15,0 0-31,0 0 15,0-1-15,0 1 16,0 0-16,0 0 0,25-25 16,0 25-1,-1-25 1,-24-25-16,25 25 16,0-25-16,0 0 0,0 0 15,-25 1-15,24 24 16,-24-25-16,0 50 31,0-1-31,0 1 16,0 0-16,0 0 0,0 0 15,0-1-15,0 1 16,-24-25 0,24-49-1</inkml:trace>
  <inkml:trace contextRef="#ctx0" brushRef="#br0" timeOffset="1462.8066">8533 5060 0,'0'-25'0,"0"1"16,-25 24-1,25 24 17,25-24-32</inkml:trace>
  <inkml:trace contextRef="#ctx0" brushRef="#br0" timeOffset="2023.3848">8706 5060 0,'0'25'15,"0"0"1,0 0-16,0-1 16,0 1-16,0 0 15,25 0-15,-25 0 16,0-50 15,0 0-15,0 0-16,25 0 15,-25 1-15,25 24 0,-25-25 16,25 0-16,-25 0 16,24 25-16,-24 25 46,0 0-46,0 0 0,0-1 16,25 1-16,-25 0 16,0 0-16,25-25 0,0 0 15,0 0-15,-1 0 16,1-25-16,0 0 16,0 25-16,-25-25 0,25 25 15,-25-24-15,25-1 16,-1 0-16,-24 0 0,0 0 15,0 1-15,0-1 16,-24 25 15,24 25-31,-25-1 16,25 1-16,-25-25 16,25 25-16,-25 0 0,25 0 15,0-1-15,0 1 0,0 0 16,0 0-16,25 0 15,0-25-15,0 0 16,-1 0-16,1 0 0,25-25 16</inkml:trace>
  <inkml:trace contextRef="#ctx0" brushRef="#br0" timeOffset="2474.9376">9897 4961 0,'0'-25'16,"-25"25"-16,0 0 16,1 0-1,24 25 1,-25-25-16,25 25 15,-25 0-15,25-1 16,-25 1-16,25 0 0,0 0 16,0 0-1,0-1-15,25-24 0,-25 25 16,25-25-16,24 0 16,-24 0-16,0 0 15,0-25-15</inkml:trace>
  <inkml:trace contextRef="#ctx0" brushRef="#br0" timeOffset="2789.7599">10120 5011 0,'0'0'0,"0"-25"16,25 0-16,-50 25 31,25 25-15,-24-25-16,24 25 0,-25-25 15,25 24-15,0 1 0,-25-25 16,25 25-16,0 0 0,0 0 15,0-1-15,25-24 16,-25 25-16,25-25 0,-1 0 16,1 0-16,0-25 15,0 1 1,0 24-16,-25-25 0,0 0 0,24 0 16,-24 0-16,0 1 15,0-1-15,-24 25 16,-1 0-16,0 0 15,0 25 1,25-1 0,0 1-16,25-25 15</inkml:trace>
  <inkml:trace contextRef="#ctx0" brushRef="#br0" timeOffset="3554.5746">10368 5085 0,'0'0'0,"25"0"15,0 0-15,0-25 16,0 25-16,-25-25 0,24 25 15,-24-24 1,25 24-16,-25-25 0,25 25 16,-25-25-16,-25 25 31,0 0-31,1 0 16,-1 25-1,0-25 1,25 25-16,0-1 0,-25 1 0,25 0 15,0 0-15,0 0 16,0-1-16,25-24 16,0 0-1,0 0 1,-1-24-16,1-1 16,0 0-16,0 0 0,0 0 15,-1 1-15,1-26 0,0 25 16,-25 0-16,25 1 0,-25-1 15,0 0-15,25 0 0,-25 0 16,0 0-16,-25 25 31,0 25-31,0 25 16,0-25-16,25 0 16,-24-1-16,24 1 0,0 0 15,0 25-15,0-26 0,0 1 16,0 0-16,0 0 0,0 0 15,0-1-15,24 1 0,1-25 16,0 25-16,0-25 16,0 0-1,-1-25-15,1 0 16,0 1 0,0-1-16,0 25 0,-25-25 15,24 25-15,1-25 16,0 0-16,0 1 15,-25-1 1,0 0 0,0 0-16,-25 25 15,25-25 1,-25 25-16,0 0 16,25 50-16,-24-25 15,-1 0-15,25-1 16,0 1-16,-25 25 15,25-25-15,0-1 0,0 1 16,50 0-16,-26-25 16,1 25-16,0-25 0,0 0 15,0 0-15,24 0 0,-24-25 16</inkml:trace>
  <inkml:trace contextRef="#ctx0" brushRef="#br0" timeOffset="4811.8239">7565 5854 0,'0'-25'0,"0"50"0,-24-50 16,24 0-16,24 0 31,1 25-31,0 0 16,0 0-16,0-24 15,-1 24-15,1-25 16,0 25-16,0 0 0,0 0 0,-1 0 15,1 0-15,0 0 0,0 0 16,0 0-16,-1 0 0,1 0 16,0 0-16,0 0 0,0 0 15,24 25-15,-24-25 0,0 24 16,0-24-16,0 0 0,-1 0 16,1 0-16,0 25 0,0-25 15,0 0-15,-1 0 0,1 0 16,0 0-16,0 0 0,0 0 15,-1 0-15,1 0 0,0-25 16,25 25-16,-26 0 0,1 0 16,0-24-16,25-1 0,-26 0 0,1 25 15,0-25-15,0 25 0,-25-25 16,25 1-16,-1 24 0,1-25 16,0 25-1,0 0-15,0 0 16,-1 25-16,1-25 15,0 24 1,25-24-16,-25 0 0,-1 25 16,1-25-16,0 0 15,0 0-15,24 0 0,-24 0 16,0 0-16,0 0 0,0 0 0,-1 0 16,1 0-16,0-25 0,0 25 15,0 0-15,-1 0 0,26 0 16,-25 0-16,0 0 15,-1 0-15,1 0 0,0 0 16,0 0-16,0 0 0,-1 0 0,1 0 16,25 0-16,-1 0 0,-24 0 15,0 0-15,25 0 16,-26 0 0,1 0-16,0 25 15,25-25-15,-25 0 0,-1 0 0,26 0 16,-25 0-16,49 0 0,-49 0 15,25-25-15,-26 25 0,1 0 16,0 0-16,0-24 16,0-1-16,-1 25 0,-24-25 15,25 25-15,-25-25 0,25 25 16</inkml:trace>
  <inkml:trace contextRef="#ctx0" brushRef="#br0" timeOffset="9228.5833">7615 6548 0,'25'0'78,"0"0"-62,-1 0-16,1 0 16,0 0-16,0 0 0,0 0 15,-1 0-15,1 0 0,25 0 16,-25 0-16,-1 0 16,-48 0 15</inkml:trace>
  <inkml:trace contextRef="#ctx0" brushRef="#br0" timeOffset="9675.8841">8310 6449 0,'0'0'0,"24"-25"0,-24 1 15,25 24 1,-25-25-16,-25 25 16,1 0-1,-1 0-15,25 25 16,-25-25-16,25 24 0,-25 1 15,0-25-15,25 25 16,0 0-16,0 0 16,0-1-16,0 1 15,25-25-15,0 25 16,0 0-16,0-25 16,-1 25-16,-24-1 15,0 1 1,-49 0-16,49 0 15,-25-25-15,0 0 16,25-25 15,25 25-15,-25-25-16</inkml:trace>
  <inkml:trace contextRef="#ctx0" brushRef="#br0" timeOffset="9862.8046">8533 6499 0,'0'0'16,"0"25"0,-25-1-16,25 1 15,0 0-15,0 0 16,0 0-16,0-1 16,0 1-16,0-50 31,0 1-16</inkml:trace>
  <inkml:trace contextRef="#ctx0" brushRef="#br0" timeOffset="9979.0203">8508 6424 0,'0'0'0,"0"-24"16,0-1 0,0 50-1,0-1 1,25-24-16</inkml:trace>
  <inkml:trace contextRef="#ctx0" brushRef="#br0" timeOffset="10698.3634">8731 6499 0,'0'0'16,"0"25"-16,0-1 15,0 1-15,0 0 16,0 0-16,0 0 15,0-1-15,0-48 47,25-1-47,-25 0 16,25 0-16,-25 0 0,0 1 0,25-1 16,-25 0-1,24 25 1,-24 25-1,0 0-15,0-1 16,25 1-16,-25 0 16,0 0-16,25-25 31,0-25-15,0 0-1,-1 0-15,1 25 16,-25-24-16,25-1 15,-25 50 17,25-25-17,0 0 1,0 0-16,-25-25 16,24 25-16,-24-50 15,25 50-15,-25-25 0,0 1 16,25-1-1,-25 50 17,0-1-17,0 1-15,0 0 0,0 0 16,0 0-16,0-1 0,0 1 16,0 0-16,0 49 0,0-49 15,0 0-15,0 25 0,0-26 16,0 51-16,0-50 0,25 0 15,-25-1-15,0 1 0,0 0 16,0 25-16,0-26 16,0-48-1,-25-1-15,25 0 16,0 0-16,-25-49 0,25 49 16,0 0-16,0-25 0</inkml:trace>
  <inkml:trace contextRef="#ctx0" brushRef="#br0" timeOffset="10906.5035">9128 6598 0,'0'0'0,"0"-25"0,25 0 15,0-24-15,-25 24 0,25 0 16,-25 0-16,24 1 0,1 24 0,0-25 16,0 25-16,0 0 15,-1 25-15,-24-1 16,0 1-16,0 0 0,0 0 16,0 0-16,0 24 0,-24-24 15,-1 0-15,0 0 16,0-1-16,0-24 15,25 25-15,-24-25 0,-1 0 16,25-25-16,0-24 16,25 24-1</inkml:trace>
  <inkml:trace contextRef="#ctx0" brushRef="#br0" timeOffset="11091.7397">9550 6251 0,'0'25'16,"0"-1"-16,0 1 0,0 25 16,0-25-16,-25-1 15,25 1-15,0 0 16,0 25-16,0-26 0,-25 1 16,25 0-16,0 0 15</inkml:trace>
  <inkml:trace contextRef="#ctx0" brushRef="#br0" timeOffset="11357.6918">9649 6573 0,'0'0'0,"25"0"32,0-25-32,-25 1 15,24-1-15,1 0 16,0 0-16,-25 0 0,25 25 15,-25-24-15,0-1 0,-25 25 16,0 0 0,25 25-16,-49-1 15,49 1-15,-25 0 0,25 0 16,0 24-16,0-24 16,0 0-16,25 0 15,-1-25-15,-24 25 0,25-25 16,0 0-16,0 0 15</inkml:trace>
  <inkml:trace contextRef="#ctx0" brushRef="#br0" timeOffset="12025.167">10691 6400 0,'0'0'0,"0"-25"15,25 0 1,-25 0 0,-25 25-1,0 0-15,25 25 16,-25-25-16,0 25 0,1 24 16,-1-24-16,0 0 15,25 0-15,0 0 0,-25 24 16,25-24-16,0 0 0,0 0 15,25-25-15,0 24 16,0-24-16,-1 0 16,1 0-16,25-24 0</inkml:trace>
  <inkml:trace contextRef="#ctx0" brushRef="#br0" timeOffset="12309.281">10889 6424 0,'0'-24'0,"-25"24"31,25 24-31,-24-24 16,24 25-16,-25 0 0,25 0 16,0 0-16,0-1 0,0 1 15,0 0-15,0 0 16,25-25 0,-1 0-16,1-25 15,-25 0-15,25 25 0,-25-25 16,0 1-16,0-1 0,0 0 15,-25 0-15,0 25 16,1 25 15,73 0-15,-24-25-16</inkml:trace>
  <inkml:trace contextRef="#ctx0" brushRef="#br0" timeOffset="13012.2757">11063 6449 0,'0'0'15,"0"-25"-15,25 1 0,-25 48 32,0 1-17,-25 0-15,25 0 0,0 0 16,0-1-16,0 1 16,25 0-1,-1-25-15,1-50 16,0 1-16,0 49 15,-25-25-15,25 0 16,-25 0-16,0 1 0,0-1 16,0 50 15,0-1-31,0 1 16,0 0-16,0 0 15,25-25-15,-25 25 0,0-1 16,24-24-1,-24-49 1,25 49-16,0-50 16,0 25-16,-25 1 15,25 24 1,-25 24 0,24 1-1,-24 0-15,0 0 0,25 0 16,0-25-1,0 0-15,0 0 16,-1 0-16,1-25 16,-25 0-16,0 0 0,25 25 15,-25-25-15,0 1 0,0-1 16,0 0-16,0 50 47,0 0-47,0-1 15,0 1-15,0 0 0,0 0 0,0 24 16,-25-24-16,25 0 0,0 0 16,0 0-16,0-1 0,0 51 15,0-50-15,0-1 0,0 1 16,0 0-16,0 0 0,0 0 16,0 0-16,0-1 15,0-48 1,0-26-1,0 0-15,0 25 0,0 1 16,0-26-16,0 25 16</inkml:trace>
  <inkml:trace contextRef="#ctx0" brushRef="#br0" timeOffset="13204.0962">11559 6449 0,'0'0'0,"0"-49"0,25-1 16,-25 25-16,0 0 0,25 1 16,-25-1-16,24 25 15,1 0-15,0 0 16,0 0-16,0 25 0,-25-1 15,0 1-15,0 0 0,0 0 16,0 0-16,-25-1 0,25 1 0,-25 0 16,25 0-16,-25-25 15,25 25-15,-25-25 0,25-25 32,0 0-32,25 0 0</inkml:trace>
  <inkml:trace contextRef="#ctx0" brushRef="#br0" timeOffset="13695.3233">11857 6325 0,'0'0'0,"0"25"31,0 0-31,0 0 16,0-1-16,0 1 0,0 0 16,0 0-1,24-25 1,1-25-1,-25 0-15,25 0 0,-25 1 16,25 24-16,-25-25 0,25 0 16,-1 25-1,-24 25 17,0 0-32,0-1 0,0 1 0,0 0 15,0 0 1,0 0-16,25-25 15,0 0-15,0-25 16,0 25-16,-25-25 16,24 0-16,-24 0 0,25 25 0,0-49 15,0 24-15,-25 0 0,25-24 16,-25 24-16,25 0 0,-1-25 16,1 26-16,-25-1 0,0 0 15,25 25-15,-25 25 16,0 24-1,0-24-15,0 0 16,-25 25-16,25-26 16,-25 26-16,25 0 0,0-26 15,-24 1-15,24 0 0,0 0 16,0 24-16,0-24 0</inkml:trace>
  <inkml:trace contextRef="#ctx0" brushRef="#br0" timeOffset="13859.2336">12179 6375 0,'0'0'15,"-25"0"-15,75 0 32,0 0-17,-26 0-15,1-25 16,0 25-16,0 0 0,0 0 15</inkml:trace>
  <inkml:trace contextRef="#ctx0" brushRef="#br0" timeOffset="14310.8413">12452 6524 0,'0'0'0,"0"-25"31,25 0-31,0 0 15,-1-24 1,-24 24-16,0 0 16,-24 25 15,-1 0-31,25 25 16,-25 0-1,25-1-15,0 1 0,0 0 16,25 0-1,0-25-15,-1 0 16,51-50 0,-50 50-16,-1-25 15,-24 1-15,25 24 0,0-25 0,-25 0 16,25 25-16,-25 25 31,0 0-31,0-1 16,0 26-16,0-25 15,0-50 32,25 25-47,-25-25 0,0 0 16,0 1-16,49 24 0,-24-50 16</inkml:trace>
  <inkml:trace contextRef="#ctx0" brushRef="#br0" timeOffset="14754.4111">13370 6077 0,'0'0'0,"0"25"47,0 0-47,0 0 0,-25-1 16,25 1-16,-25 25 16,25-25-16,0-1 0,-25 1 15,25 0-15,0 0 0,0 24 16,-24-24-16,24 0 0,0 0 15,0 0-15</inkml:trace>
  <inkml:trace contextRef="#ctx0" brushRef="#br0" timeOffset="16912.359">13568 6350 0,'0'0'0,"0"-25"0,25 25 0,-25-25 15,0 1 1,-25 24 0,0 24-1,1-24-15,24 25 0,-25-25 16,0 25-16,0 0 0,25 0 16,-25-1-16,25 1 15,0 0 1,25-25-1,0 0-15,0-25 16,0 0-16,-1 1 16,-24-1-16,25 0 15,-25 50 17,0 0-32,0-1 15,0 1-15,25-25 0,0 0 16,0 0-1,-1-25 1,-24 1 0,25-1-16,-25 0 15,0 50 17,0 0-17,-25-25 1,25 24-16,0 1 0,25-25 31,0 0-31,-25-25 0,25 25 16,-25-24-16,25 24 0,-25-25 15,24 0-15,1 25 0,-25-25 16,25 25 0,-25 25-1,25 0 1,-25 0-16,25-25 15,-25 24-15,49-24 16,-24 0-16,0 0 16,0 0-16,-1-24 0,1 24 0,0-25 15,-25 0-15,25 25 16,-25-25-16,0 0 0,0 1 16,0-1-1,-25 25-15,0 0 16,0 25-1,1-25-15,-1 0 16,25 24-16,0 1 0,0 0 16,0 0-16,0 0 15,0-1-15,0 1 0,0 0 16,0 0-16,0 0 16,0 24-16,0-24 0,0 0 15,0 0-15,-25-1 16,25 1-16,0 0 0,-25-25 15,0 25-15,1-25 16,24-25 0,0-25-1,0 26-15,49 24 0,-49-25 16,25 0-16,0 0 0,0-49 16,-1 49-16,1 0 0,0 0 15,0 1-15,24-26 0,-24 25 16,0 25-16,0-25 0,-25 1 0,25 24 15,-25-25-15,24 25 0,-24 25 32,0-1-32,-24-24 15,24 25-15,0 0 0,-25 0 16,25 0-16,0-1 16,0 1-16,25-25 31,-1 0-31,1-25 15,-25 1-15,25 24 0,0-25 16,0 0-16,0 0 0,-25 0 16,24 25-16,1-24 15,-25 48 17,0 1-32,0 0 15,0 0 1,0 0-16,25-1 0,0-24 15,0 0 1,-1 0-16,1 0 16,0 0-16,0 0 0,0-24 15,-1 24-15,1-25 0,-25 0 16,25 25-16,-25-25 0,25 0 0,-25 1 16,0-1-1,-25 25 1,0 25-1,25-1-15,-25-24 16,25 25-16,-24-25 0,24 25 16,0 0-16,-25-25 0,25 25 0,0-1 15,25-24 1,-1 0 0,26-24-1,-50-1-15,25 25 0,-25-25 0,25 25 16,-1-25-16,-24 0 15,0 50 17,-24-25-17,24 25-15,-25-25 16,25 25-16,0 0 16,25-25-1,-1 0 1,1 0-16,0 0 15,0-25-15,0 25 16,-25-25-16,24 25 0,1-25 16,0 25-16,0-25 15,0 25 1,-1-24-16,1-1 16,-25 0-1,-25 25-15,1 0 16,-1 0-1,0 25-15,0 0 16,25-1 0,-25 1-16,25 0 0,0 0 15,0 0-15,0-1 0,0 26 0,0-25 16,25 0-16,-25-1 16,0 1-16,0 0 0,0 0 15,0 0-15,-25-1 16,1-24-1,24 25-15,0-50 16,0 1 0,24-1-16,-24 0 15,25 25-15,-25-25 16,25 0-16,25 1 0,-50-1 16,24 25-16,1-25 0,0 0 0,0 0 15,24 1-15,-24-1 0,0 25 16,0-25-16,24 0 15,-49 0-15,25 1 0,0 24 16,-25-25-16,25 0 16,-50 25-1,-25 0-15,26 25 16,-1-25-16,25 25 0,-25-25 16,0 49-16,25-24 15,-25 0-15,25 0 0,0-1 16,0 1-1,25 0-15,0 0 0,25-25 16,-26 0 0,26 0-1,-25 0-15,0-25 0</inkml:trace>
  <inkml:trace contextRef="#ctx0" brushRef="#br0" timeOffset="17416.4315">16098 5978 0,'0'-25'0,"-25"25"31,1 0-31,-1 25 16,0 0-16,0 0 16,0-1-16,1 1 15,24 25-15,-25-25 16,25-1-16,0 1 0,-25 0 0,25 0 15,0 49-15,0-49 0,0 0 16,25 0-16,-25-1 0,49 1 16,-49 0-16,25 0 0,0-25 15,0 0-15,0 0 0,-1 0 16</inkml:trace>
  <inkml:trace contextRef="#ctx0" brushRef="#br0" timeOffset="17868.4317">16396 5978 0,'0'0'0,"0"-25"32,-25 50-17,0 0-15,25 24 16,-25-24-16,25 0 0,0 0 0,0 24 15,-24-24-15,24 25 0,-25-25 16,25 24-16,0-24 0,-25 0 16,25 0-16,0-1 15,-25-24-15,25-24 16,25-1 0,-25 0-16,25 0 15,0 0-15,-1 25 0,-24-24 16,25-1-16,25 25 15,-50-25-15,25 25 0,0 0 16,-25 25-16,24 0 16,-24-1-16,25 1 0,-25 0 15,0 0-15,-49-25 0,49 25 16,-25-25-16,25 24 0,-25-24 16,0 0-16,0 25 0,0-25 15,1 0 1,24-25-16,24 1 15,26-1 1</inkml:trace>
  <inkml:trace contextRef="#ctx0" brushRef="#br0" timeOffset="18041.0278">16594 6251 0,'0'0'16,"25"0"-16,-25 25 15,0-1 1,0 1-16,0 0 15,0 25-15,-25-50 16,25 24-16,0 1 0,0 0 16,0-50 15</inkml:trace>
  <inkml:trace contextRef="#ctx0" brushRef="#br0" timeOffset="18478.7113">16644 6152 0,'0'0'0,"0"-25"16,25 25 15,0 0-15,-1 25-16,26-1 16,-25-24-1,-25 25-15,0 0 16,0 0-1,0 0 1,-25-25-16,25 24 0,0 1 0,0 0 16,0 0-16,0 0 15,0-50 17,25 25-32,-25-25 15,25 0-15,-1 0 0,1 1 16,-25-1-16,25 25 0,-25-25 15,25 25-15,-25 25 32,0 0-17,0-1-15,0 1 0,0 0 16,0 0-16,0 0 16,0-1-16,25-24 15,49 0 1,-49 0-16,0 0 15</inkml:trace>
  <inkml:trace contextRef="#ctx0" brushRef="#br0" timeOffset="19362.1698">17190 6350 0,'0'-25'16,"0"50"-16,24-50 0,1 0 15,-25 1-15,0-1 16,0 0-16,0 0 16,-25 25-1,1 0-15,-1 0 0,25 25 16,-25-25-16,25 25 0,-25 0 15,0-1-15,25 1 16,-24 0-16,48-25 16,1 0-1,25 0 1,-25 0-16,-25-25 0,24 25 16,-24-25-16,25 25 0,-25-24 15,0-1-15,0 0 16,25 25-1,-25 25 1,0 0-16,25-25 16,-25 24-1,25-24 1,-1 0-16,-24-24 16,25 24-16,-25-25 0,25 25 15,0 0 1,-25 25 15,-25-1-15,25 1-16,0 0 15,25-50 17,0 0-32,-25 1 15,24-1-15,1 25 16,-25-25-16,25 25 0,-25-25 15,25 0-15,0 25 16,-25 25 15,-25 0-15,25 0-16,-25 0 16,25-1-16,0 1 0,0 0 15,25-25 1,25 0-16,-26-25 15,1 25-15,0-25 16,0 1-16,0-1 0,-1 25 16,-24-25-16,25 0 0,0 0 15,-25 1-15,0 48 32,0 1-17,0 0-15,-25 0 16,25 0-16,0-1 0,0 1 0,0 0 15,-25 25-15,25-26 16,0 1-16,0 0 0,0 25 16,0-1-16,0-24 0,-24 0 15,24 0-15,0-1 16,-25 1-16,0 0 0,0 0 16,0-25-16,1 0 15,-1 0-15,0 0 16,25-25-16,-25 25 0,25-50 15,0 26-15,0-1 0</inkml:trace>
  <inkml:trace contextRef="#ctx0" brushRef="#br0" timeOffset="19619.0859">18132 5978 0,'0'0'0,"0"25"16,0 0-1,25-1-15,-25 1 16,0 25-16,0-25 0,0-1 16,0 1-16,0 0 0,0 25 15,0-1-15,0-24 0,0 0 16,0 0-16,0-1 0,-25 1 15,25 0-15,-25-25 0,1 25 16</inkml:trace>
  <inkml:trace contextRef="#ctx0" brushRef="#br0" timeOffset="53474.9453">7689 7689 0,'0'25'31,"25"-25"0,0 0-15,0 0-16,0 0 15,-1 0-15,1 0 0,0 0 16,0 0-16,0 0 16,-1 0-1,-24-25-15,25 25 16</inkml:trace>
  <inkml:trace contextRef="#ctx0" brushRef="#br0" timeOffset="54026.0705">8409 7590 0,'25'-25'15,"-25"1"1,0-1-1,-25 25-15,0 0 16,0 0-16,0 25 16,1-1-16,-1 1 15,0 0-15,25 0 16,-25-25-16,25 25 0,0-1 0,-25 1 16,25 0-16,0 0 0,0 0 15,25-1-15,0-24 16,0 0-16,0 0 15,-1-24-15,1-1 16,0 0-16,-25 0 0,25 0 16,-25 1-16,25-1 0,-1-50 0,-24 51 15,25-1-15,-25-25 0,25 25 16,-25-24-16,25 49 0,-25-25 16,0 0-16,0 50 15,0 0 1,0 0-16,-25-1 15,25 26-15,0-25 0,0 24 0,0-24 16,-25 0-16,25 25 16,0-26-16,0 1 0,0 0 15,0 0-15,25 0 16,0-25-16,0 0 16</inkml:trace>
  <inkml:trace contextRef="#ctx0" brushRef="#br0" timeOffset="54177.991">8657 7615 0,'0'0'15,"0"-25"-15,0 50 32,0 25-17,0-26-15,0 1 16,-25-25-16,25 25 16,0 0-1,25-50 1</inkml:trace>
  <inkml:trace contextRef="#ctx0" brushRef="#br0" timeOffset="54293.8597">8731 7516 0,'0'-25'0,"0"0"0,0 0 15,25 25 17,25 0-17</inkml:trace>
  <inkml:trace contextRef="#ctx0" brushRef="#br0" timeOffset="54545.4903">9029 7392 0,'0'0'0,"25"0"0,0-25 16,-25 0-16,24 0 0,-24 1 15,0-1-15,0 0 16,0 0-16,-24 25 16,-1 0-1,25 25-15,-25-25 16,0 50-16,25-26 0,0 1 15,-25 0-15,25 0 0,-25 24 16,25-24-16,0 25 0,-24-25 16,24-1-16,0 26 0,0 0 15,-25-26-15,25 26 0,0-25 16,0 0-16,0-1 0,0 1 0,0 0 16</inkml:trace>
  <inkml:trace contextRef="#ctx0" brushRef="#br0" timeOffset="54918.2099">8855 7665 0,'0'0'0,"0"-25"16,0 0-16,25 25 31,0 0-31,0 0 0,-1 0 16,26-25-1,-25 25-15,0 0 0,0-25 0,-1 25 16,26-24-16,0-1 0,-26 25 15,-24-25-15,25 25 0,0-25 16,-25 0-16,25 1 0,-25-1 16,0 0-16,0 0 15,0 0-15,0 1 16,-25 24 0,25 24-1,-25 26 1,0-25-16,25 0 0,-24-1 15,24 1-15,-25 25 16,25-25-16,0-1 0,0 1 0,-25 0 16,25 25-16,0-1 0,0-24 15,0 0-15,0 0 0,0-1 16,-25 26-16,0-50 31</inkml:trace>
  <inkml:trace contextRef="#ctx0" brushRef="#br0" timeOffset="55057.1752">9103 7689 0,'25'-24'31,"0"24"-15,0 0-16,0 0 0,-1-25 15,1 25-15,0 0 0,0 0 16</inkml:trace>
  <inkml:trace contextRef="#ctx0" brushRef="#br0" timeOffset="55502.4191">9351 7689 0,'0'-24'32,"25"24"-32,-25-25 15,25 0-15,-25 0 0,0 0 16,0 1-1,-25 24-15,0 0 16,1 24 0,24 1-16,-25-25 15,25 25-15,0 0 0,0 0 16,25-1 0,-1-24-16,1 0 15,0 0-15,0 0 0,0-24 16,-1 24-16,1-25 15,0 0-15,0 0 0,0 0 16,-25 50 15,0 0-15,0 0-16,0 0 16,0-1-1,24-48 1,-24-1-1,0 0-15,25 25 0,0-50 16,-25 26-16,0-1 16,25 25-16,-25-25 15,25 25-15</inkml:trace>
  <inkml:trace contextRef="#ctx0" brushRef="#br0" timeOffset="55772.2452">9748 7615 0,'0'25'15,"25"-25"-15,-25-25 16,25 0 0,0 25-16,-25-25 0,24 1 15,-24-1 1,25 0-16,-25 0 0,0 0 16,-25 25-1,1 0 1,24 25-16,-25 0 0,0 0 15,25 0-15,0-1 16,0 26-16,0-25 16,25 0-1,0-25-15,-1 0 0,1 0 16,0-25 0,0 25-16</inkml:trace>
  <inkml:trace contextRef="#ctx0" brushRef="#br0" timeOffset="56169.9987">10021 7541 0,'0'-25'15,"0"50"16,0-1-15,0 1-16,0 0 16,0 0-16,0 0 15,25-25-15,0 0 16,-25-25 0,25 25-16,-25-50 0,24 25 15,-24 1-15,25-1 16,-25 0-16,0 0 15,0 50 1,0 0 0,0 0-16,0 24 15,0-24 1,25-25-16,0 0 16,0 0-1,-25-25-15</inkml:trace>
  <inkml:trace contextRef="#ctx0" brushRef="#br0" timeOffset="56343.4817">10368 7342 0,'0'0'0,"0"-25"0,0 1 0,0 48 47,0 1-47,0 0 15,0 49-15,0-49 0,-24 0 0,24 25 16,0-26-16,0 26 0,0 0 15,0-26-15,0 1 16,0 0-16</inkml:trace>
  <inkml:trace contextRef="#ctx0" brushRef="#br0" timeOffset="56476.4809">10244 7541 0,'-24'0'0,"48"0"47,26 0-47,-25 0 0,24 0 16</inkml:trace>
  <inkml:trace contextRef="#ctx0" brushRef="#br0" timeOffset="57102.9621">10914 7441 0,'0'0'0,"0"50"47,0 0-31,-25-26-16,25 1 15,0 0-15,-25-25 0,25 25 0,0 0 16,-24-1-16,24-48 31,49-1-31,-49 0 16,25 0-16,0-24 0,0 24 15,-25 0-15,24 0 0,1 0 16,-25 1-16,25 24 16,-25 49-1,0-24-15,25-25 16,-25 25-16,0 0 0,0-1 15,25-24-15,-25 25 16,24-25-16,-24-25 16,25 25-1,-25-24-15,25-1 0,-25 0 16,25 0-16,0 25 16,-25-25-16,25 25 15,-25 25-15,0 0 16,0 0-16,24-25 15,-24 25-15,0-1 0,25-24 16,0 0 0</inkml:trace>
  <inkml:trace contextRef="#ctx0" brushRef="#br0" timeOffset="57429.0589">11509 7417 0,'0'0'0,"0"-25"16,-24 25-1,-1 0 1,0 25-16,0-25 0,0 24 16,25 1-1,-24 0-15,-1 25 16,25-26-16,0 1 16,25-25-16,-1 0 15,1 0-15,0 0 16,0-25-16,-25 1 0,25 24 15,-25-25-15,0 0 0,24 25 16,-24-25-16,0 50 31,-24-25-31,24 25 0,0 0 16,0-1-16,24 1 16,1-25-1,0 0-15,0 0 16</inkml:trace>
  <inkml:trace contextRef="#ctx0" brushRef="#br0" timeOffset="57637.5356">11807 7441 0,'0'0'0,"25"0"0,-25-24 0,0-1 32,-25 25-32,0 0 0,0 0 15,1 49-15,-1-24 16,0 25-16,0-25 15,25-1-15,0 1 16,0 0-16,25 0 16,0-25-16,0 0 15,-1 0-15,1-25 0,0 25 16,-25-25-16</inkml:trace>
  <inkml:trace contextRef="#ctx0" brushRef="#br0" timeOffset="58122.1116">12005 7218 0,'0'0'0,"25"-25"0,-25 1 16,0 48 15,-25-24-31,25 25 0,0 0 16,-24 0-16,24 24 0,0-24 16,-25 25-16,25-25 0,0-1 15,-25 1-15,25 25 0,0-25 16,0-1-16,0 1 0,0 0 15,25-25 1,0 0-16,-1-25 16,-24-24-16,25 49 0,0-25 0,0 0 15,0 0-15,-1 0 0,1 1 16,-25-1-16,25 25 16,-25 25-1,-25-1 1,25 1-16,0 0 15,0 0-15,0 0 16,25-25 0,25 0-1,-25 0-15,-1-25 16,1 25-16,-25-25 0,25 0 16,0 25-16,-25-25 0,25 25 15,-25 25 1,0 0-1,0 0-15,0 0 16,-25-25-16,25 24 16</inkml:trace>
  <inkml:trace contextRef="#ctx0" brushRef="#br0" timeOffset="58270.2332">12353 7317 0,'0'0'0,"0"-24"0,0 48 47,25-24-32,-1 0 1,1 25-16,0-25 0</inkml:trace>
  <inkml:trace contextRef="#ctx0" brushRef="#br0" timeOffset="58682.8595">12551 7367 0,'25'25'16,"-99"-75"-16,123 75 0,-24 25 15,-25-26-15,-25 1 16,25 0-16,-25 0 16,25 0-16,25-25 31,0-25-31,0 0 16,0 25-16,-25-25 15,24 0-15,1 1 0,-25-1 16,25 25-16,-25-25 0,0 50 31,0 0-15,0-1-16,0 1 15,0 0-15,25 0 16,0-25-16,-1 25 0,1-25 16,25 0-16,-25 0 0,-1 0 15,1 0-15,-25-25 0,25 25 16,25-50-16,-50 25 0,0 1 15,24 24-15,-24-25 0,0 0 16,0 0-16,0 0 0,-24 25 16,-1 0-16,0 25 15,25 0 1,0 0-16,-25 0 0,25-1 16,0 1-16,0 0 15,25 0-15,0-25 0,0 25 0,-1-25 16</inkml:trace>
  <inkml:trace contextRef="#ctx0" brushRef="#br0" timeOffset="59437.801">13891 7268 0,'0'-25'0,"-25"25"16,-25 0-1,25 25 1,1-25-16,24 25 0,-25-1 16,25 1-16,-25 0 0,25 0 15,0 0-15,0-1 0,0 1 16,0 0-16,25 0 16,24-25-16,-24 0 15,0 0-15,0 0 0,-25-25 16,25 25-16,24-50 0,-24 50 15,-25-24-15,25-1 0,-25 0 16,25 0-16,-25 0 16,0 50-1,-25-25 1,25 25-16,0 0 0,0 0 16,0-1-16,0 1 15,0 0-15,25 0 16,-1-25-16,1 0 15,0 0-15,-25-25 0,25 25 16,-25-25-16,0 0 0,0-24 16,0 24-16,0 0 15,-25 0 1,0 25-16,25 25 31,0 0-31,50 0 16,-25-25-1</inkml:trace>
  <inkml:trace contextRef="#ctx0" brushRef="#br0" timeOffset="60097.2128">14412 7367 0,'0'-25'0,"0"50"0,24-50 16,-24 0-16,25 25 16,-25-24-16,-25 24 31,1 0-31,-1 0 15,25 24-15,-25-24 0,-25 25 0,50 0 16,-25 0-16,1-25 0,-1 25 16,25 24-16,0-24 15,0 0-15,25-25 16,-1 25-16,1-25 0,0 0 16,0 0-16,0-25 0,0 0 15,-1 0-15,1 0 0,0 1 16,0-26-16,0 0 15,-25 26-15,24-1 0,-24 0 16,0 0-16,0 0 0,0 1 16,0-1-16,0 0 15,0 50 1,-24 0 0,-1 24-16,25-24 0,0 0 15,0 0-15,-25-1 16,25 26-16,0-25 0,0 0 0,0-1 15,0 1-15,25 0 16,0 0-16,-1-25 16,1 0-16,25 0 0,-25-25 15,-1 25-15,-24-25 16,25 25-16,25-49 0,-25 24 16,-25 0-16,24 25 0,-24-25 15,25 0-15,-25 1 0,0-1 16,-25 25-1,1 0-15,-1 0 16,0 25 0,0-1-16,25 1 0,-25 0 15,25 25-15,0-26 16,0 1-16,0 0 16,25-25-16,-25 25 15,25-25-15,0 0 16,0 0-16,-1-25 0,1 25 0,-25-25 15,25 25-15,-25-25 16,25 1-16,0-1 0,-1 25 16</inkml:trace>
  <inkml:trace contextRef="#ctx0" brushRef="#br0" timeOffset="60640.1013">15627 7193 0,'0'0'0,"25"-24"15,-25-1-15,0-25 16,0 25-16,0 1 16,0-1-16,-25 0 15,0 25 1,0 25 0,25 0-16,-24-1 15,24 1-15,-25 25 0,25-25 16,0 24-16,-25-24 0,25 0 15,0 24-15,0 1 0,0-25 16,0 0-16,-25-1 0,25 1 0,0 25 16,-25-25-16,25-1 15,-24-24-15,-1 0 16</inkml:trace>
  <inkml:trace contextRef="#ctx0" brushRef="#br0" timeOffset="61162.6618">15404 7392 0,'0'0'0,"0"-25"16,-25 25-16,25-25 0,25 0 16,0 25-1,-1 0-15,1 0 16,0 0-16,0 0 0,0 0 0,-1 25 16,1-25-16,0 25 15,-25 0-15,0 0 16,0-1-16,0 1 15,0 0 1,25-25 0,24 0-16,-24 0 15,-25-25-15,25 0 16,-25 1-16,0-1 16,-25 0-16,0 0 15,1 25-15,-1-25 0,0 25 16,0 0-1,25 25 1,25-25-16,0 0 16,0 0-16,-1 25 0,1-25 15,0 0-15,0 0 0,0 0 16,-1 0-16,1 0 16,0 25-1,-25 0 1,0-1-1,0 1 1,25-50 15,-25 1-31,0-1 0,25 25 0,-1-25 16,-24 0-16,25 0 0,0 25 16,0-24-16,-25-1 0,25 25 15,-1-25-15</inkml:trace>
  <inkml:trace contextRef="#ctx0" brushRef="#br0" timeOffset="61791.8132">16421 7417 0,'25'0'0,"-1"-25"16,1 0-1,-25 0-15,25 0 0,-25 1 16,0-1 0,-25 25-1,0 0 1,1 25-16,-1-25 0,25 24 15,-25-24-15,0 25 0,25 0 16,0 0-16,0 0 16,0-1-16,25-24 15,0 0 1,-25-24-16,49-1 0,-24 0 16,-25 0-16,25 0 0,0 1 0,0-26 15,-1 25-15,1 0 0,-25 1 16,25-1-16,0 0 15,-25 50 1,0 24 0,0-24-16,-25 25 15,25-25-15,0-1 0,0 1 16,0 0-16,0 0 16,25-25-16,0 0 0,-1 0 15,1-25 1,0 25-16,0-25 0,0 0 15,-1 25 17,-24 25-32,0 25 15,0-25-15,0-1 16,0 1 0,25-50-1</inkml:trace>
  <inkml:trace contextRef="#ctx0" brushRef="#br0" timeOffset="62134.333">16892 7218 0,'0'-25'0,"0"50"0,0-74 16,0 24-16,0 50 31,25-25-15,-25 24-16,49-24 15,-24 0-15,0 0 0,0 0 16,0 0-16,24 0 0,-24-24 0,0 24 15,-25-25-15,25 25 0,-25-25 16,24 0-16,-24 0 16,0 1-16,0-1 15,0 0-15,0 0 0,0 0 16,-24 25 0,24 25-1,0 0-15,-50 25 16,50-1-16,0-24 0,-25 25 15,0-26-15,25 51 0,-24-26 16,24-24-16,-25 25 0,25-25 16,-25-1-16,25 51 0,-25-50 15,25-1-15</inkml:trace>
  <inkml:trace contextRef="#ctx0" brushRef="#br0" timeOffset="62518.1864">16991 7342 0,'0'0'0,"0"-25"32,25 25-17,-25-24-15,50 24 0,-26 0 16,1 0-16,0 0 0,25-25 16,-1 25-16,-24-25 15,0 25-15,0-25 0,-1 25 0,1 0 16,0-49-16,0 49 15,-25-25-15,25 0 16,-25 0-16,0 0 16,0 1-1,-25 24-15,0 24 32,0-24-32,25 25 0,-25-25 15,25 25-15,-24 25 0,-1-26 16,25 1-16,0 0 0,-25 25 0,25-26 15,0 26-15,0-25 0,-25 24 16,25-24-16,0 0 16,0 0-16,-25 0 15,25-50 1</inkml:trace>
  <inkml:trace contextRef="#ctx0" brushRef="#br0" timeOffset="62661.733">17214 7367 0,'25'0'47,"0"0"-47,0 0 16,24 0-16,-24 0 15,0 0-15,0 0 0</inkml:trace>
  <inkml:trace contextRef="#ctx0" brushRef="#br0" timeOffset="63109.3638">17438 7441 0,'0'25'0,"0"-50"31,24 25-15,-24-24-16,50 24 15,-50-25-15,25 0 0,-25 0 16,25 25-16,-25-25 0,0 1 15,0-1-15,-25 0 16,0 25-16,0 25 16,25 0-1,-25-1-15,25 1 0,0 0 16,0 0-16,25 0 16,0-25-1,0 0-15,0 0 0,0 0 0,-1 0 16,1-25-16,0 0 0,0 25 15,0 0-15,-1-25 16,1 25-16,0 25 31,-25 0-31,0 0 16,0-1-16,0-48 47,0-1-47,25 0 15,0 0-15,-1 0 0,1 1 16,-25-1-16,25 25 0,0-25 16,0 25-16,-1 0 15</inkml:trace>
  <inkml:trace contextRef="#ctx0" brushRef="#br0" timeOffset="63374.5546">18083 7441 0,'0'0'0,"0"25"15,0-50 1,0 1 0,24-1-16,-24 0 15,25 0-15,-25 0 16,-25 25 0,1 0-16,-1 0 15,0 25 1,25 0-16,0 0 0,0 0 15,0-1 1,0 1-16,25-25 16,0 0-1,24 0-15,-24-25 0,0 25 16</inkml:trace>
  <inkml:trace contextRef="#ctx0" brushRef="#br0" timeOffset="64244.5369">18355 7193 0,'-24'0'15,"24"25"1,0 0 0,-25 0-16,25 0 15,0-1-15,0 1 16,0 0-16,25-25 0,-1 0 16,1 0-16,-25-25 15,25 25-15,-25-25 0,25 25 16,-25-24-16,49-1 0,-49 0 15,25 0-15,-25 0 16,25 25-16,-25 25 31,0 0-31,0 0 0,0 0 16,0-1-16,0 1 16,0 0-16,25-25 15,0 0 1,0 0-16,-1-25 15,-24 0-15,50 1 0,-50-1 16,25 0-16,0 0 0,-1 0 16,-24 1-16,50-51 0,-50 50 15,25 1-15,0-1 0,-25 0 16,24 0-16,-24 0 0,-24 50 31,24 0-31,0 0 16,0 24-16,-25-24 0,25 0 15,-25 49-15,0-24 0,25-25 16,0 24-16,0-24 0,-25 25 16,25-25-16,0-1 0,0 1 0</inkml:trace>
  <inkml:trace contextRef="#ctx0" brushRef="#br0" timeOffset="64381.1328">18678 7218 0,'0'-25'0,"-25"25"16,50 0 0,25 25-1,-26-25-15,26 0 16,-25 0-16,0 0 0</inkml:trace>
  <inkml:trace contextRef="#ctx0" brushRef="#br0" timeOffset="64818.7821">19496 7020 0,'0'0'0,"0"-25"0,25 25 16,-25-25-16,0 0 0,-25 25 15,25-24-15,-24 24 16,-1 0-16,0 24 15,0-24-15,25 25 16,-49 25-16,49-25 0,-25-1 0,0 1 16,25 0-16,0 25 0,0-26 15,0 1-15,0 0 0,0 0 16,25-25-16,0 25 0,-1-1 16,1-24-16,0 0 15,0 0-15,0-24 0,-1 24 16,1-25-16,-25 0 0,25 25 15,25-50-15</inkml:trace>
  <inkml:trace contextRef="#ctx0" brushRef="#br0" timeOffset="65212.3634">19670 7045 0,'-49'99'0,"98"-223"0,-49 149 0,25-75 15,-25 25-15,-25 50 47,25 0-47,0 0 0,0-1 0,-25 1 16,25 0-16,0 25 15,-24-26-15,24 26 0,0-25 0,-25 0 16,25 24-16,0-24 0,-25-25 16,25 25-16,0 0 0,-25-25 15,25-25 1,0 0 0,0 0-16,0 0 0,0 1 15,25-1-15,-25-25 0,25 1 0,0-1 16,-25 25-16,24 0 0,-24 1 15,25-1-15,0 0 0,0 0 16,0 25-16,-1 0 16,1 0-16,-25 25 15,25-25-15,-25 25 0,0 0 16,25-1-16,-25 1 0,0 0 16,0 0-16,-25-25 15,0 25-15,25-1 0,-25-24 16,1 0-16,-1 25 0,0-25 15,25-25 1,25 1-16</inkml:trace>
  <inkml:trace contextRef="#ctx0" brushRef="#br0" timeOffset="65565.0619">19968 7020 0,'0'0'0,"25"0"0,-25 25 31,0 24-15,0-24-16,-25 0 16,25 0-16,0 24 15,0-24-15,0 0 0,0 0 16,0-1-16,25-24 16,-1 0-1,1 0-15,0-49 16,0 24-16,0 0 0,-1 0 15,1-24-15,-25 24 16,25 0-16,-25 50 31,-25-25-31,25 50 16,0-26-16,-25-24 0,25 25 16,0 0-16,0 0 0,25 0 0,-25-1 15,50-24-15,-25 25 16,24-25-16,-24 0 0,0 0 15,0 0-15</inkml:trace>
  <inkml:trace contextRef="#ctx0" brushRef="#br0" timeOffset="73611.2012">20960 6697 0,'0'-25'0,"0"1"32,25 24-17,-50 0 32,0 0-31,25 24-1,-25 1-15,1 0 16,-1 0 0,0 0-1,25-1-15,-25-24 0,25 25 16,-25 0-16,25 25 16,-24-25-16,24-1 0,0 1 0,0 25 15,0-25-15,24 24 0,-24-24 16,25 25-16,0-26 0,0 1 15,-25 0-15,49 0 0,-49 0 16,25-1-16,0-24 16,0 0-16,0 0 0,-1 0 15,1-24-15</inkml:trace>
  <inkml:trace contextRef="#ctx0" brushRef="#br0" timeOffset="74936.2686">21307 6648 0,'25'0'109,"0"0"-109,0 0 16,-1 0-16,1 0 15,0 0-15,0 0 0,0 0 16,-50 0 62,25 24-62,0 1-1,-25-25-15,25 25 0,0 0 16,-25 0-16,25-1 0,0 1 16,0 0-16,0 0 15,-25 25-15,25-26 0,0 1 16,0 0-16,0 0 0,0 24 16,0-24-16,0 0 15,0 0-15,0 0 16</inkml:trace>
  <inkml:trace contextRef="#ctx0" brushRef="#br0" timeOffset="75099.9875">21307 7119 0,'0'0'0,"25"0"47,0 0-32,0 0-15,-1 0 0,1 0 0,0 0 16,0 0-16,0 0 0,-1-25 16,1 25-16,0-25 0</inkml:trace>
  <inkml:trace contextRef="#ctx0" brushRef="#br0" timeOffset="75564.2187">22027 6772 0,'0'0'0,"24"0"0,-24-25 16,0 0 0,-24 25 15,-1 0-16,0 0-15,0 0 16,0 0-16,1 25 0,-1-25 16,0 25-16,0-1 0,0 1 15,1 0-15,24 0 16,0 0-16,24 0 16,26-25-1,-25 24-15,0-24 16,-1 0-16,1 0 0,25 25 15,-25-25-15,-25 25 16,24-25-16,-24 25 16,0 0-1,-24-1-15,-1-24 16,0 0-16,0 25 16,0-25-16,1 0 0,-1 0 15,0 0-15,25-25 31,25 1-31</inkml:trace>
  <inkml:trace contextRef="#ctx0" brushRef="#br0" timeOffset="76001.8151">22349 6772 0,'0'0'0,"0"24"63,-25-24-63,25 50 0,0-25 15,-25 0-15,1 24 16,24-24-16,0 0 16,-25 0-16,25 0 0,0 24 15,0-24-15,0-75 47,25 1-47,-25 24 16,24 0-16,-24 0 0,0 1 15,25-1-15,0-25 0,-25 25 16,0 0-16,25 1 0,0-1 16,-1 25-1,-24 25 1,0-1-16,0 1 0,25 0 15,-25 0-15,0 0 0,0 24 16,0-24-16,0 0 0,0 0 16,0 0-16,0 24 0,0-24 15,25 0-15,-25 0 16</inkml:trace>
  <inkml:trace contextRef="#ctx0" brushRef="#br0" timeOffset="76133.3604">22324 6995 0,'0'0'0,"-25"0"0,50 0 31,25 0-15,-25 0-16,-1 0 16,1-25-16</inkml:trace>
  <inkml:trace contextRef="#ctx0" brushRef="#br0" timeOffset="76373.2536">22647 6598 0,'0'-25'0,"24"25"16,-24 25-16,25 25 15,-25-26-15,25 26 16,0-25-16,0 0 0,0 24 15,-1-24-15,1 74 0,0-74 16,0 25-16,-25-25 0,0 24 16,0-24-16,0 49 0,-25-49 15,0 0-15,0 0 0,1-25 0,-1 25 16,-25-25-16,25 0 0</inkml:trace>
  <inkml:trace contextRef="#ctx0" brushRef="#br0" timeOffset="77011.6459">21307 5928 0,'0'-24'16,"-25"24"0,25 24 15,0 26-31,0 0 15,0-26-15,0 1 0,0 0 16,0 49-16,0-24 0,0-25 16,0 0-16,0 24 0,0 1 15,0-25-15,0-1 16,0-48 0</inkml:trace>
  <inkml:trace contextRef="#ctx0" brushRef="#br0" timeOffset="77212.6533">21158 6226 0,'0'-25'0,"0"50"0,-24-25 16,24 25-16,0 0 15,0-1-15,0 1 16,24 0-16,1 0 16,0 0-16,0-25 15,0 0-15,-1 0 16,-24-25-16,25 0 15,0 0-15,-25 0 0,25 25 0,-25-24 16,25-1-16,-1-25 0,-24 25 16,0 1-16</inkml:trace>
  <inkml:trace contextRef="#ctx0" brushRef="#br0" timeOffset="78500.4014">19993 5060 0,'0'0'0,"24"0"47,1 0-47,0 0 16,0-25-16,0 25 16,24 0-16,-24 0 0,0-24 15,0 24-15,-50 24 47,0 1-47,25 0 0,0 0 16,-25 49-16,25-49 15,0 0-15,-25 0 0,25-1 16,0 1-16,0 50 0,0-51 0,0 1 16,0 0-1,-24 0-15,-1-25 16,0 0-1,0-25-15,0 25 16,1 0-16,24-25 16,0 0-1,24 25 1,1 0-16,0 0 16,0 0-16,0-24 0,-1 24 15,-24-25-15,25 25 0,0-25 16,0 0-16,-25 0 15,25 25-15,-25-24 16,24 24 0,-24 24-1,0 1-15,0 0 16,0 0-16,0 0 16,0-1-16,0 1 15,0-50 16,25 1-31,-25-1 16,25 25-16,-25-25 0,25 0 16,-25 0-16,0 1 15,25 24-15,-25 24 32,0 1-17,0 0-15,24-25 0,-24 25 16,25 0-1,0-25-15,0-25 16,0 0 0,-25 0-16,24 0 15,1 1-15,-25-1 0,25 25 16,-25-25-16,25 25 31,-50 0 16,0 0-16,0 0-31,1 0 0,24 25 16,0 0-16,0-1 16,0 1-16,0 0 15,24 0-15,26 0 0,-50-1 16,25 1-1,-25 0-15,-25-25 32,0 0-32,0 0 15,25-25 1,0 0-16,0 1 0,0-1 16</inkml:trace>
  <inkml:trace contextRef="#ctx0" brushRef="#br0" timeOffset="79458.176">20737 5035 0,'0'0'0,"0"-24"0,25 24 0,-25 24 31,0 1-15,0 0-16,0 0 0,0 0 16,0 24-16,-25 1 0,25-25 0,0-1 15,0 1-15,0 0 0,0 0 16,0 24-16,-25-24 0,25 0 15,-25-25 1,25-25 0,-25 25-16,25-49 0,0 24 15,0 0-15,0 0 0,0 0 16,0 1 0,0-1-16,25 25 15,0 0-15,0 0 16,0-25-16,-1 25 15,1 0-15,0 0 0,0 0 0,0 0 16,-1 0 0,-24 25-1,0 0 1,-24-1-16,24 1 0,0 0 16,0 0-16,0 0 15,0-50 16,0 0-31,24 0 16,1-24 0,0 49-16,-25-25 0,25 25 0,-25-25 15,25 25-15,-25-25 0,0 50 32,0 0-17,0 24 1,0-24-16,0 0 15,0 0-15,0 0 16,24-50 0,1 25-1,-25-25-15,25 0 16,-25 0-16,25 25 0,-25-24 16,25-1-1,-1 25 16,-24 25-31,0-1 16,0 1 0,25-25-16,0 0 15,0 0 1,0 0-16,-25-25 0,24 25 0,-24-24 16,25-26-16,-25 25 15,0 0 1,-25 25-16,1 0 15,-1 25 1,25 0-16,-25 0 16,25 0-16,0-1 15,0 26-15,0-25 16,25 0-16,0-1 16,-25 1-16,0-50 46,0 1-46,0-1 16,0 0 0,24 25-16</inkml:trace>
  <inkml:trace contextRef="#ctx0" brushRef="#br0" timeOffset="80062.6599">21506 5060 0,'0'-25'16,"-25"25"-1,25 25 16,-25-25-15,25 25-16,-25-25 0,25 25 0,-25-25 16,25 25-16,-24 24 15,24-24-15,-25 0 0,25 0 16,0 24-16,0-24 16,0 0-16,0 0 0,0-1 15,25-24-15,-25 25 0,0 0 16,-25-25-1,0 0-15,25-25 16,-25 0-16,25 1 16,0-1-16,0 0 0,0 0 15,0 0-15,0 1 16,0-1-16,25 25 16,0 0-16,0 0 15,-1 0-15,1 0 0,0-25 16,0 25-16,24 0 0,-24 0 15,0 0-15,0-25 16,0 25-16,-50 25 31,0 0-15,0 0 0,25-1-16,0 1 0,0 0 15,-25 0-15,25 0 16,0-50 15</inkml:trace>
  <inkml:trace contextRef="#ctx0" brushRef="#br0" timeOffset="80565.2503">21555 5110 0,'0'0'0,"0"-25"16,0 0-1,0 50 1,25-25-1,-25 25-15,25 0 0,0-25 0,-1 0 16,-24 24-16,25-24 16,0 0-16,-25 25 0,25-25 15,-25 25 1,-25 0 0,0 0-1,25-1 1,0 1-16,25-25 15,0 0 1,0-25-16,0 25 16,-25-24-16,0-1 15,0 0-15,-25 0 16,0 25 0,0 0-1,50 0 1,0 25-1,0-25-15,-1 0 0,1 0 16,0 0-16,0 0 16,-25-25-16,25 25 15,-25 25 17,0 0-17,24-25-15,1 0 16,0 0-1,0 0 1</inkml:trace>
  <inkml:trace contextRef="#ctx0" brushRef="#br0" timeOffset="81364.5254">22349 5209 0,'0'0'0,"25"0"0,-25-25 0,25 0 16,-25 1-1,0 48 16,-25 1-15,25 0 0,0 0-16,-25 0 0,25-1 15,0 1 1,0 0-16,25 0 31,-25-50 16,25 25-47,-1-25 0,1 25 16,0-25-1,0 1-15,0 24 16,-1-25-16,-24 0 16,25 0-16,-25 0 15,0 1 1,-25 48 15,25 1-15,-24-25-16,24 25 0,0 0 15,0 0-15,0-1 16,24 1 0,26-25-1,-25 0-15,24-25 16,-24 25-16,0-24 0,0 24 0,0-25 15,0 0-15,-1 0 0,1 0 16,0 25-16,0-24 0,0-1 16,-1 0-16,-24 0 0,25 0 15,-25 1-15,25 24 0,-25-25 16,0 0 0,-25 25-16,0 0 15,25 25-15,-24-25 16,24 25-16,0-1 0,-25 26 0,25-25 15,0 0-15,0-1 16,0 1-16,0 0 0,0 0 16,0 0-16,0-1 0,0 1 15</inkml:trace>
  <inkml:trace contextRef="#ctx0" brushRef="#br0" timeOffset="81489.2407">22796 5184 0,'0'0'0,"-25"0"15,50 0 17,-1 0-32,1 0 0,25 0 15,-1 0-15,-24 0 0,0 0 16,25 0-16,-1 0 0</inkml:trace>
  <inkml:trace contextRef="#ctx0" brushRef="#br0" timeOffset="82871.3155">22498 5779 0,'0'-24'16,"0"-1"-16,0 0 31,-25 25-15,0 0-16,0 0 15,1 0-15,24 25 16,-25 0-1,25-1-15,0 1 0,0 0 16,0 0-16,0 0 16,-25-25-16,25 25 15,25-25 1,-25-25 0,25 25-16,-1-25 0,-24 0 15,0 0-15,25 25 16,-25-25-16,0 1 31,0-1 47,0 0-62,0 0-1,0 50 17,0 0-17,0 0-15,-25 24 0,25-24 16,0 0-16,-24 0 0,24 0 16,-25 24-16,25-24 0,-25-25 15,25 25-15,0 0 16,-25-1-16,50-24 31,-25-49-15,25 49-16,-25-25 15,25-49-15,-1 49 0,1 0 0,-25 0 16,25-25-16,0 1 0,0 24 16,-1 0-16,1 0 15,0 25 1,-25 25-16,0 25 15,0-25-15,0-1 16,0 1-16,0 0 0,-25 25 16,25-25-16,0-1 0,0 1 15,0 0-15,-25 0 0,25 0 16,-24-25 0,24-25-1,-25 0-15,0 0 16,0 0-1,25 1-15,25 24 63,0 0-63,0 0 0,24-25 16,-24 25-16,0 0 0,0 0 0,-1-25 15,1 25-15,25-25 0,-25 25 16,0 0-16,-1-25 15,-24 50 17,-24 0-32,24 0 15,0 0-15,0-1 0,-25 1 16,25 0-16,0 0 16,25-50 15,-25 0-31,0 0 15,0 1-15,24-1 16,1 0-16,-25 0 16,25 0-1,0 25 1,0 25 0</inkml:trace>
  <inkml:trace contextRef="#ctx0" brushRef="#br0" timeOffset="83478.3949">23019 5854 0,'0'0'0,"25"0"15,-1 0 1,-24-25-16,25 25 16,-25-25-16,-25 25 31,1 0-31,-1 0 0,0 25 16,0-25-16,0 25 15,1 0-15,24 0 16,0-1-16,0 1 15,24-25-15,1 25 16,25-25-16,-50-25 16,25 25-16,-1-25 0,-24 1 15,50-1-15,-50 0 0,25 0 16,-25 0-16,25 0 0,-25 1 16,24-26-16,-24 25 15,25 0-15,-25 1 16,0 73 15,0-24-31,0 0 0,-25 0 16,25-1-16,0 1 0,-24 0 0,24 0 15,0 0-15,0 0 0,0-1 16,0 1-16,24-50 31,-24 1-15,25 24-16,0-25 0,0 0 15,0 0-15,-1 25 16,-24-25-16,25 25 16,-25 25 15,0 0-31,0 25 16,0-26-1,25-24 1,0 0 15,0 0-31,-1 0 16,-24-24-1,0-1-15</inkml:trace>
  <inkml:trace contextRef="#ctx0" brushRef="#br0" timeOffset="83636.0073">23465 5606 0,'0'-25'15,"0"0"-15,-25 25 0,1 0 32,24 25-32,0 0 15,24 0 1,1-1-16,0-24 16,0 0-16,24 0 15</inkml:trace>
  <inkml:trace contextRef="#ctx0" brushRef="#br0" timeOffset="83836.0358">23713 5531 0,'0'0'0,"0"-24"0,0 48 31,0 1-15,-25-25-16,1 50 16,24-1-16,-25-24 0,25 0 15,0 25-15,-25-26 0,25 51 16,0-50-16,-25 0 0,25-1 15,0 1-15,0 25 0,0-25 16,0-50 0</inkml:trace>
  <inkml:trace contextRef="#ctx0" brushRef="#br0" timeOffset="83970.2243">23564 5854 0,'-24'-25'0,"24"0"15,24 25 32,1 0-47,0 0 0,25 0 16,-26 0-16,1 0 15</inkml:trace>
  <inkml:trace contextRef="#ctx0" brushRef="#br0" timeOffset="84426.009">23713 5904 0,'0'0'15,"0"24"-15,25-24 32,0 0-17,0-24-15,-1 24 0,-24-25 16,25 0-16,-25 0 16,0 0-16,-25 0 15,1 25 1,-1 25-1,25 25-15,-25-25 0,25 0 16,0-1 0,0 1-16,25-25 0,24 0 15,-24 0-15,25 0 16,-25 0-16,0 0 0,-1 0 16,1-25-16,0 25 0,25 0 15,-50-24-15,24 24 0,-24-25 16,25 0-16,-50 0 31,1 25-31,-1 0 16,0 25-16,0 0 15,25 0-15,0-1 16,0 1-16,25 0 16,0-25-1,24 0 1,-24-25-1,0 25-15,0 0 0</inkml:trace>
  <inkml:trace contextRef="#ctx0" brushRef="#br0" timeOffset="84617.6436">24333 5730 0,'0'0'0,"25"0"0,-25-25 16,0 0-16,0 0 16,0 50 15,-25-25-31,25 25 0,-24 0 15,-1 24-15,25-24 0,0 0 16,0 0-16,0 0 0,-25 24 16,25-24-16,0 0 15,0 0-15,0 0 16</inkml:trace>
  <inkml:trace contextRef="#ctx0" brushRef="#br0" timeOffset="85231.2561">24185 5904 0,'0'0'0,"0"-25"16,0 0 15,24 25-31,1 0 0,0 0 16,0 0-16,24-25 16,-24 25-16,0-25 0,0 25 31,-25 25-16,0 0-15,0 0 16,-25 0-16,25-1 16,0 1-16,0 0 0,0 0 15,25-25 1,0 0-16,-1 0 31,1-50-31,0 25 0,0 1 16,-25-1-16,25 25 0,-25-50 15,24 50-15,-24-25 16,0 50 15,0 0-31,0 0 16,0 0 0,25-25-1,0 0 1,0 0-1,0 0-15,-25 24 32,0 1-32,0 0 15,-25 0 1,25 0-16,25-50 31,-25 0-15,24 0-16,-24 0 0,25 1 0,0-26 15,0 25-15,-25 0 16,25 25-16,-25-25 0,24 1 16,1 24-16,0 0 15,-25 24 1</inkml:trace>
  <inkml:trace contextRef="#ctx0" brushRef="#br0" timeOffset="85484.7851">24879 5904 0,'0'24'16,"25"-24"15,0 0-15,0 0-16,-1 0 15,1-24-15,-25-1 0,25 25 16,-25-25-16,0 0 16,-25 25-16,25-25 15,-25 25-15,1 0 0,-1 0 16,0 0-16,25 25 0,-25-25 15,25 25-15,0 0 0,0 0 16,0-1-16,25-24 0,-25 25 16,25-25-16,24 25 0,-24-25 15,0 0-15,0 0 0,0 0 0,-1 0 16,26-25-16</inkml:trace>
  <inkml:trace contextRef="#ctx0" brushRef="#br0" timeOffset="113343.7875">7764 8682 0,'25'0'125,"-1"0"-109,1 24-16,0-24 16,0 0-16,0 0 15,-1 0-15,1 0 16,0 0-1,0 0-15,-25-24 47</inkml:trace>
  <inkml:trace contextRef="#ctx0" brushRef="#br0" timeOffset="114657.3364">8806 8508 0,'0'-25'15,"24"25"17,-24-25-32,-24 25 31,-1 0-16,25 25 1,-25-25-16,0 0 16,25 25-16,0 0 0,-25 0 15,1-1-15,24 1 16,-25-25-16,25 25 0,0 0 16,0 0-16,0-1 15,0 1-15,0 0 16,0 0-16,25-25 15,24 0-15,-24 0 16</inkml:trace>
  <inkml:trace contextRef="#ctx0" brushRef="#br0" timeOffset="115513.2161">9004 8508 0,'0'0'0,"0"-25"15,-25 50 16,25 0-31,0 0 0,-25-1 16,25 1-16,0 0 0,0 0 16,0 0-16,0-1 0,0 1 15,0 0-15,25-25 0,0 0 32,0-25-32,-25 0 15,0 1-15,25 24 0,-25-50 16,0 25-16,0 0 15,0 1-15,-25 24 47,25 24-47,25-24 32,0 0-17,-1-24-15,1-1 0,0 25 16,0-25-1,0 25 1,-25 25 15,0 0-31,0-1 16,0 1-16,0 0 16,24-25-1,1 0 1,-25-25-16,25 0 0,-25 1 15,25-1-15,-25 0 16,0 0 0,0 50 15,0 0-31,0 0 16,25-1-1,-1-24 1,1-24-1,0 24-15,25-25 0,-26 0 16,-24 0-16,25 25 0,0-25 16,0 1-16,-25-1 15,0 0 1,-25 25-16,0 0 16,25 25-16,0 0 15,-25-25-15,25 24 0,0 1 16,0 25-16,0-25 15,0-1-15,25 1 16,-25 0-16,0 0 16,0 0-1,0-1 1,-25-24 0,1 0-16,-1 0 15,25-24 1,0-1-16,25 0 15</inkml:trace>
  <inkml:trace contextRef="#ctx0" brushRef="#br0" timeOffset="115929.2907">9723 8409 0,'0'-25'31,"0"50"0,-24 0-15,48-25 46,1 0-46,-25-25-1,0 50 17,0-1-17,0 1-15,0 0 0,0 0 16,0 0-16,0-1 0,-25 1 16,25 0-16,0 0 15,0 0-15,0-1 16,0-48-1,0-1-15,0 0 16,0 0-16,0 0 16,0 1-16,0-26 0</inkml:trace>
  <inkml:trace contextRef="#ctx0" brushRef="#br0" timeOffset="116074.1393">9723 8285 0,'25'0'31,"0"0"-15,0 25 0,0-25-16,-1 0 15,1 0-15,0 0 16</inkml:trace>
  <inkml:trace contextRef="#ctx0" brushRef="#br0" timeOffset="116318.878">9971 8310 0,'25'0'15,"-50"0"-15,25 24 16,-24-24-1,-1 25-15,25 0 16,0 0-16,-25 0 16,25-1-16,0 1 15,25 0 1,0-25-16,-25 25 16,24 0-16,-24-1 31,-24 1-16,-1 0 1,0-25-16,25-25 16,0-24-1</inkml:trace>
  <inkml:trace contextRef="#ctx0" brushRef="#br0" timeOffset="116501.7937">10120 8235 0,'0'0'0,"25"-25"0,-25 50 31,0 0-15,0 0-16,0 0 0,0-1 15,0 1-15,0 50 0,0-51 16,0 1-16,0 25 0,0-25 0,0-1 16,0 26-16,0-25 15,0 0-15</inkml:trace>
  <inkml:trace contextRef="#ctx0" brushRef="#br0" timeOffset="117060.3296">10046 8533 0,'0'-25'0,"50"25"47,-50-25-47,49 25 0,-24 0 0,0 0 16,0-25-16,-1 25 0,1 0 15,25-24-15,-25 24 0,-1-25 16,-24 0 15,-24 25-15,-1 25 0,25 0-16,-25-25 15,25 24 1,0 1-16,0 0 15,0 0 1,25-25 0,-25 25-16,25-25 0,-25 24 15,0 1-15,24-25 0,-24 25 16,0 0-16,0 0 16,0-1-16,-24-24 15,-1 0 16,0 0-15,0 0 0,25-24-16,0-1 15,0 0 1,25 25-16,0-25 16,0 25-16,-1-25 0,1 25 15,0 0-15,0-24 0,0 24 16,-1-25-16,26 0 0,-25 25 15,-25-25-15,25 0 16,-25 1 15</inkml:trace>
  <inkml:trace contextRef="#ctx0" brushRef="#br0" timeOffset="118195.2724">11261 8533 0,'0'-25'0,"0"0"15,0 0 1,0 1 0,-24 24-16,-1 0 15,0 0 1,0 0-16,0 0 0,25 24 15,-25-24-15,25 25 16,0 0-16,0 0 16,0 0-16,0-1 0,25-24 15,-25 25-15,0 0 0,0 0 16,0 0-16,25-25 16,-25 24-16,-25-24 15,0 0 1,1 0-16,24-24 31,0-1-15,49 0-16,-24 0 15,25 0-15,-25 25 0,24-24 16,-24-1-16,0 25 0,0-25 16,-1 0-16,1 25 0,-25-25 15,25 25-15,-25-24 16,0-1-16,-25 25 15,0 0-15,1 0 16,24 25-16,-25-25 0,25 24 16,-25 26-16,25-25 15,0 0-15,0-1 16,25 1-16,0-25 16,-1 25-16,1-25 0,0 0 15,0 0-15,0-25 0,-1 25 16,1-25-16,-25 1 15,50-1-15,-50 0 0,25 0 16,-1 25-16,-24-25 0,0 1 0,25-1 16,-25 0-1,-25 25-15,1 0 16,24 25-16,-25-25 16,25 25-16,-25-1 0,25 1 15,-25-25-15,25 25 16,0 0-1,25-25-15,0 0 16,-25 25-16,0-1 16,0 1-16,0 0 15,0 25-15,0-26 0,0 1 16,-25 25-16,25-25 0,-25 49 16,25-24-16,0-26 0,-25 26 15,25-25-15,0 25 0,0-26 16,0 1-1,0-50 1,0 1-16,0-1 0,25-25 16,-25 25-16,25-24 0,0 24 15,-25-25-15,25 25 0</inkml:trace>
  <inkml:trace contextRef="#ctx0" brushRef="#br0" timeOffset="118991.0054">11757 8483 0,'0'0'0,"25"-25"16,-25 1-16,25 24 15,-25 24 1,0 1 0,-25-25-16,25 25 15,0 0-15,0 0 0,0-1 0,-25 1 16,25 0-16,0 0 16,25-25-16,0 0 15,25-25 1,-26 0-1,-24 0-15,25 1 0,-25-1 16,25 0-16,-25 0 0,0 0 16,0 50 15,0 25-15,0-25-1,0-1-15,25 1 16,0-25-1,-1 0-15,-24-25 16,25 1-16,0 24 0,-25-25 16,25 0-16,-25 0 0,25 25 15,-1-49-15,1 24 16,-25 0-16,25 0 16,-50 50 15,25 0-31,-25 0 15,25-1-15,0 26 16,0-25-16,0 0 16,25-25-16,25 0 15,-25-25 1,0 0-16,-1 0 16,1 0-1,-25 1-15,25-1 0,-25 0 16,0 50 31,-25 0-47,25-1 15,0 1-15,0 0 0,0 0 16,25-25 15,-25-25-31,25-25 16,0 26-16,-25-1 15,24 25-15,1-25 16,-25 50 0,0 0-1,0-1-15,0 1 16,25-25-16,-25 25 0,25 0 16,0-25-16,-1 0 15,1 0-15,0 0 0,0-25 0</inkml:trace>
  <inkml:trace contextRef="#ctx0" brushRef="#br0" timeOffset="119370.1289">12700 8409 0,'25'-75'16,"-75"199"-16,75-173 0,0-50 15,-50 99 1,25 24 0,-25-24-16,25 25 0,-49 25 15,24-25-15,25-1 16,0 26-16,0-25 15,25 0-15,24-25 16,-24 0-16,0 0 16,0 0-16,-1-25 15,26 0-15,-25 25 0,-25-25 16,25 0-16,-1 1 0,1-1 16,-25 0-16,25 0 0,-25 0 15,0 1-15,0-1 16,-25 25-1,0 0 1,1 25-16,-1-1 0,25 1 16,0 0-16,-25 0 0,25 0 0,0-1 15,0 1-15,25 0 16,0 0-16,-1-25 16,1 25-16,0-25 0,25 0 15,-26 0-15,1-25 0</inkml:trace>
  <inkml:trace contextRef="#ctx0" brushRef="#br0" timeOffset="121803.0975">14015 8607 0,'0'-25'16,"-25"25"-1,25-24 1,-25 24-16,0 0 16,0-25-1,1 25-15,-1 0 16,0 0-16,0 0 16,-24-25-16,24 25 15,0-25-15,0 25 0,-24-25 16,24 1-16,0-1 15,25 0-15,-25-25 16,25 26-16,0-1 16,0 0-16,25 0 0,0 25 15,-25-25-15,25 25 0,-1-24 16,1 24-16,0 0 16,0 0-16,0 0 15,-25 24-15,0 1 16,0 0-16,0 0 15,-25 0-15,25-1 0,-25 1 16,25 0-16,-25 0 0,-24 0 16,49-1-16,-25 1 0,0 0 15,0 0-15,0 24 16,1-49-16,24 25 0,0 0 16,0 0-16,24-25 15,1 0 1,0-25-16,0 0 0,0 25 15,-1-25-15,1 25 0,0-24 16,0-1-16,0 0 16,-1 25-16,1-25 15</inkml:trace>
  <inkml:trace contextRef="#ctx0" brushRef="#br0" timeOffset="122050.7917">14287 8310 0,'0'24'62,"0"1"-46,0 0-16,0 0 0,0 0 15,0-1-15,0 1 16,0 0-16</inkml:trace>
  <inkml:trace contextRef="#ctx0" brushRef="#br0" timeOffset="122435.0182">14263 8260 0,'0'0'0,"0"-25"16,0 0-1,24 50 1,1 0 0,0-25-16,0 0 0,0 25 15,0-25-15,-1 0 16,1 25-16,0-25 0,-25 24 16,0 1-1,0 0-15,0 0 16,0 0-16,0-1 15,0 1 1,25-50 15,0 1-31,-1-1 16,-24 0-16,25 25 0,-25-25 0,25 0 16,0 25-1,-25 25 1,0 0-16,0 0 15,25-25-15,-25 25 16,0-1-16,0 1 16,24-25-16,1 0 15</inkml:trace>
  <inkml:trace contextRef="#ctx0" brushRef="#br0" timeOffset="122734.5882">14982 8285 0,'0'0'16,"0"-25"-16,0 0 16,-25 25-1,0 25 1,1-25-16,24 25 16,-25 0-16,0-1 15,25 1-15,0 0 0,0 0 16,25 0-1,0-1-15,-1-24 0,-24 25 16,25 0-16,-25 0 31,-25-25-15,1 0-16,-1 0 16,25-25-16,0 0 15,0 0-15</inkml:trace>
  <inkml:trace contextRef="#ctx0" brushRef="#br0" timeOffset="123501.7049">15106 8086 0,'0'0'0,"25"0"0,-25 25 32,0 25-32,0-25 15,0-1-15,0 26 0,0-25 16,0 0-16,0-1 0,0 1 15,0 25-15,0-25 0,0-1 16,0 1-16,0 0 16,-25-25-1,0 0-15,25-25 16,-25 25-16,25-25 16,-24 25-16,24-24 15,0-1 1,0 0-16,24 25 15,1-25-15,0 25 16,0 0-16,24-25 0,-24 1 16,0 24-16,0 0 15,0 0-15,-1 0 16,-24 24 0,0 1-16,0 0 15,0 0-15,0 0 16,0-1-16,0 1 15,25-25-15,0 0 32,-25-25-32,0 1 0,25-1 15,-25 0-15,25 25 0,-25-25 16,25 0-16,-1 1 0,-24-1 16,25 25-16,0 0 15,0 25 16,-25-1-15,0 1-16,0 0 16,0 0-16,0 0 15,0-1-15,0 1 16,25-25-16,-1 0 16,1-25-16,0 25 15,0-24-15,-25-1 0,25 0 16,-1-25-16,-24 26 15,0-1-15,25 25 0,-25-25 16,0 0-16,0 50 31,0 0-31,0 0 0,-25-1 16,25 1-16,0 0 16,0 0-16,0 0 0,25-25 15,0 0-15,0 0 16,0 0-16,-1-25 0</inkml:trace>
  <inkml:trace contextRef="#ctx0" brushRef="#br0" timeOffset="123693.4587">16024 8260 0,'0'0'15,"0"-25"-15,-25 0 16,0 25 0,25 25-1,-25 0-15,1 0 0,24 0 16,0-1-16,-25-24 0,25 50 0,0-25 15,0 0-15,0-1 16,25-24 0,-1 0-16,1 0 0,0-24 15,25-1-15,-26 0 0,1 0 16</inkml:trace>
  <inkml:trace contextRef="#ctx0" brushRef="#br0" timeOffset="123884.9647">16297 8086 0,'24'-24'16,"1"-26"-16,-25 25 15,0 0-15,25 0 16,-25 75 0,-25-25-16,25 0 15,-25 0-15,25 24 0,-24-24 16,24 49-16,-25-49 0,25 0 16,0 0-16,0 24 0,0-24 15,-25 0-15,25 0 0,0 0 16</inkml:trace>
  <inkml:trace contextRef="#ctx0" brushRef="#br0" timeOffset="124125.3377">16173 8310 0,'49'99'0,"-98"-198"0,24 99 0,25-25 16,25 25 0,-1 0-1,1 0-15,25-25 16,-25 25-16,-1 0 15,1 0-15,0-25 0,0 25 16,0 0-16,0 0 16,-25 25-16,0 0 15,0 0-15,0-1 16,0 1 0,0 0-16,0 0 0,0 0 15,0-50 1</inkml:trace>
  <inkml:trace contextRef="#ctx0" brushRef="#br0" timeOffset="124792.3216">16396 8136 0,'0'0'0,"-25"0"0,25 25 31,25-25-15,-25 25-16,25-25 0,24 24 15,-24-24-15,0 25 0,0-25 16,0 25-16,-1-25 16,-24 25-1,0 0-15,-24-1 16,24 1 0,24-50 15,1 25-16,-25-49-15,0 24 0,0 0 16,0 0 0,-25 25-16,1-24 15,-1 24-15,25 24 16,0 1 0,0 0-1,25-25-15,24 0 16,-24 0-1,0 0-15,0-25 0,-1 25 16,-24-25-16,25 25 0,0 0 16,-25 25-1,0 0-15,0 0 16,25-25 0,-25 25-16,25-1 15,-1-24-15,1 0 16,0-24-16,0-1 15,0 0 1,-25 0-16,24 25 16,-24 25 15,0 0-31,25-25 16,-25 25-1,25-25 1,0 0-1,0-25-15,-1 25 16,1 0 0,0 0-16</inkml:trace>
  <inkml:trace contextRef="#ctx0" brushRef="#br0" timeOffset="125141.1521">17438 8111 0,'0'-25'16,"-25"25"-16,0 0 15,0 0 1,0 0-16,1 0 0,24 25 0,-25-25 15,25 25-15,0 0 0,-25 0 16,25-1-16,0 1 16,25 0-16,0 0 31,-25 0-15,0-1-16,-25-24 15,25 25 1,-25-25-16,0 0 0</inkml:trace>
  <inkml:trace contextRef="#ctx0" brushRef="#br0" timeOffset="127583.4638">18256 8186 0,'25'-25'16,"0"25"0,-25-25-16,25 25 15,-25-25 1,-25 25-1,0 0 1,0 0-16,-24 25 16,24-25-16,0 0 15,25 25-15,-25 0 0,25-1 16,0 1-16,25 0 16,0 0-1,0-25-15,-1 25 0,1-1 16,-25 1-1,0 0 1,-25-25-16,1 0 16,-1 25-16,0-25 0,25-25 15,0 0 1,25-24 0,-25 24-16</inkml:trace>
  <inkml:trace contextRef="#ctx0" brushRef="#br0" timeOffset="127785.6795">18504 8012 0,'0'-25'0,"0"50"31,-25 25-15,25-26-16,0 1 0,0 0 16,0 0-16,-24 0 0,24 49 15,0-49-15,0 0 0,0-1 16,0 1-16,0 0 0,0 0 15,0 0-15,-25-25 16,25-25 0</inkml:trace>
  <inkml:trace contextRef="#ctx0" brushRef="#br0" timeOffset="128318.0341">18355 8285 0,'-24'0'16,"24"-25"-16,24 25 31,1 0-31,0 0 0,0-25 15,0 25-15,24 0 0,-24 0 16,0 0-16,0 0 16,0-25-16,-1 25 0,-24 25 31,0 0-31,0 0 0,0 0 16,0-1-16,0 1 15,0 0-15,25 0 16,0-25-1,0 0 1,-25-25-16,25 25 0,-25-25 16,0 0-16,0 1 0,-25-1 15,0 0 1,0 25-16,0-25 0,50 25 47,0 0-47,0 0 0,0 0 15,-1 0-15,1 0 0,0 0 16,25-25-16,-26 25 16,1 0-16,0 0 15,-25 25-15,0 0 16,0 0-16,0 0 0,0-1 16,0 1-1,0-50 16,25 1-31,-25-1 16,0 0-16,25 0 0,-25 0 16,24 1-16,1 24 15,0 0 1</inkml:trace>
  <inkml:trace contextRef="#ctx0" brushRef="#br0" timeOffset="128914.2059">19174 8285 0,'0'0'0,"0"25"0,25-25 0,0 24 15,-1-24 1,1 0 0,0 0-16,-25-24 15,0-1-15,0 0 16,-25 0 0,25 0-16,-25 25 15,1 0-15,-1 0 16,0 25-16,25 0 15,0 0-15,0 0 16,0-1-16,25-24 0,-25 25 16,25-25-16,-1 0 15,1 0-15,0 0 0,0 0 16,0 0-16,-1 0 0,26-25 16,-25 25-16,0-24 0,-1-1 0,1 0 15,0 0-15,-25 0 0,25 1 16,-25-1-16,0 0 15,-25 25 1,0 25 0,-24-25-16,49 25 15,-25-1-15,25 1 0,-25 0 0,25 0 16,0 0-16,0-1 16,25-24-16,0 0 15,-1 0 1,1-24-16,0-1 0,0 0 15,-25 0-15,25 0 0,0 1 16,-1-26-16,1 25 0,-25 0 16,25 1-16,0-26 0,-25 25 15,25 0-15,-25 0 0,24 25 16,-24-24-16,0 48 16,0 26-1,0-25-15,0 25 0,-24-26 16,24 1-16,0 0 0,0 0 15,0 24-15,0-24 0,0 0 16,0 0 0,24-25-16,1 25 0</inkml:trace>
  <inkml:trace contextRef="#ctx0" brushRef="#br0" timeOffset="129116.4891">20166 8136 0,'-25'0'32,"25"25"-32,0 0 15,0-1-15,0 1 16,0 0-16,0 0 16,0 0-16,-24-50 31</inkml:trace>
  <inkml:trace contextRef="#ctx0" brushRef="#br0" timeOffset="129508.0942">20092 7987 0,'0'0'16,"0"25"15,25-25-15,-1 25-16,1 0 0,0-25 15,0 0-15,-25 24 0,25-24 16,-25 25 0,0 0-16,0 0 15,0 0 1,0-1-16,0 1 16,0 0-1,24-50 1,1 0-1,-25 1-15,25 24 16,0-50-16,0 50 0,-1-25 16,-24 0-16,25 25 0,0-24 15,-25 48 17,0 1-32,0 0 0,0 0 15,0 0-15,0-1 16,0 1-16,25-25 0,0 0 0,49 0 15</inkml:trace>
  <inkml:trace contextRef="#ctx0" brushRef="#br0" timeOffset="131734.7513">21059 8086 0,'0'-24'0,"0"-1"15,0 50 17,0 24-32,0-24 15,-25 0-15,25 0 0,0-1 16,0 1-16,0 0 15,25-50 17,0 0-32,-25 1 15,25-26-15,0 25 0,-25 0 16,24 25-16,1-24 0,-25-1 16,25 0-16,0 25 15,-25 25 1,0 24-1,0-24 1,0 0-16,0 0 16,0 0-16,25-25 15,24 0 1,-24-25-16,0 25 0,0-25 16,-1 25-16,1-25 0,0 0 15,-25 1-15,25 24 0,-25-25 16,0 50-1,0-1 1,0 1-16,0 0 16,25-25-16,-1 25 15,1-25-15,0 0 16,0 0 0,-25-25-16,25 25 0,-1-25 15,-24 0 1,0 1-16,0-1 15,0 0-15,-24 25 16,-1 0 15,25 25-31,-25 0 0,25-1 16,0 1-16,0 0 16,25 0-16,0-25 15,24 0 1,-24 0-16,0 0 15,0-25-15,0 25 0,-1-25 16,1 0-16,0 25 0,-25-24 16,25-1-16,-25 0 15,-25 50 17,25 0-32,-25-1 15,25 1-15,0 0 16,-25 0-1,25 0-15,25-25 32,0-25-32,-25 0 15,25 0-15,0 0 0,-1 1 16,1-1-16,-25 0 16,25 25-16,-25-25 0,0 0 15,25 25 1,-25 25-1,0 0-15,0 0 16,0 0-16,0-1 16,25-24 15,-1 0-15,-24-24-16,25 24 0,0-25 15,25 0-15,-50 0 16,24 25-16,1 0 15,-25 25 1,0 0 0,0 0-16,-25-25 15,25 24-15,0 1 0,0 0 16,0 0-16,25-25 16,25 25-16,-25-25 15,-1 0-15,1 0 0,0-25 16,25 0-16,-50 0 15,24 25-15,-24-25 0,0 1 0,0-1 16,0 0 15,0 50 1,-24 0-32,24-1 15,0 1-15,0 0 16,24 0-1,1-25-15,0 0 16,0 0-16,0 0 16,-1-25-16,1 25 0,-25-25 15,0 0-15,0 1 16,0-1-16,0 0 16,-25 25-16,1-25 15,-1 25-15,0 0 16,25 25-1,25-25 1,24 0 0,-24 0-16,0-25 15,0 25-15,0-25 0,-1 25 16,1 0-16,0 0 16,0 0-16,-25 25 15,0 0 1,0 0-16,0 0 0,0-1 15,0 1 1,0 0-16,25-25 16,0-25-1,-25 0 1,24 1-16,1 24 16,-25-25-16,25 0 15,0 0-15,0 25 16,-25-25-16,24 25 15,-48 25 17,-1-25-17,25 25-15,0 0 0,0 0 16,-25-1-16,25 1 0,0 0 16,25-25-1,0 0-15,-1 0 16,1-25-16,0 25 15,0-25-15,0 25 0,-25-24 16,24 24-16,1-50 0,0 25 16,0 0-16,0 25 15,-25-25-15,0 50 32,0 0-32,-25 0 0,25 0 15,0 0-15,0-1 0,0 26 0,0 0 16,0-1-16,0-24 0,0 25 15,0-26-15,25 76 0,-25-76 16,0 26-16,0 0 0,0-26 16,0 1-16,0 25 0,0-25 15,-25-25-15,0 0 16,0 0-16,0 0 0,1 0 16,-1-25-16,0-25 15,25 25-15,0 1 16,0-1-16</inkml:trace>
  <inkml:trace contextRef="#ctx0" brushRef="#br0" timeOffset="264746.2978">7590 9426 0,'0'-25'0,"-25"25"32,25-25-32,-24 50 62,24 0-46,-25 0-16,25-1 15,-25 1 1,25 0-16,0 0 0,0 0 16,-25-1-16,25 1 0,0 50 0,-25-26 15,25-24-15,0 0 16,0 24-16,-24 1 0,24-25 0,0 0 16,0-1-16,-25-24 15,25 25-15,0-50 31,0 1-31,0-1 16,0 0-16,25 0 0,-25-24 16,24 24-16,-24-25 0,0 25 0,0 1 15,25-1-15,0-25 0,-25 25 16,25 1-16,-25-1 0,25 0 16,-1 25-1,1 25 1,-25 0-1,0-1-15,25 1 0,-25 0 16,0 25-16,25-26 0,-25 1 16,0 0-16,0 0 0,25 49 15,-25-49-15,0 0 0,0 0 16,0-1-16,0 1 0,0 0 16,0 0-16,-25-50 31</inkml:trace>
  <inkml:trace contextRef="#ctx0" brushRef="#br0" timeOffset="264904.2704">7541 9897 0,'0'0'0,"-25"0"15,25-25 1,-25 25-16,25-25 31,50 25-31,-26 0 0,1 0 16,0-24-1,0 24-15,0 0 0,-1 0 16,1 0-16,0-25 0,0 25 0</inkml:trace>
  <inkml:trace contextRef="#ctx0" brushRef="#br0" timeOffset="265238.5494">7913 9723 0,'0'-24'0,"-75"73"0,174-98 16,-123 73-16,48-73 0,-24 24 15,-24 25 16,-1 25-31,25 0 16,-25-1-16,0-24 0,25 25 16,-25-25-16,25 25 15,0 0-15,25-25 16,-25 25-16,25-25 16,0 0-16,0 0 0,-25 24 15,24-24-15,-24 25 16,25-25-16,-25 25 15,0 0 1,-25-25-16,1 25 16,-1-25-16,0 0 15,0 0 1,25-25 0,25 0-16,0 25 15,0-25-15,-1 0 16</inkml:trace>
  <inkml:trace contextRef="#ctx0" brushRef="#br0" timeOffset="265561.331">8111 9699 0,'-99'74'0,"198"-148"16,-74 49-16,0 25 15,-25-25-15,0 0 16,0 50 15,-25-25-15,0 25-16,25 0 15,-25-25 1,25 24-16,0 1 16,25 0-1,0-25-15,-25 25 16,25-25-16,-25 25 0,0-1 16,0 1-1,0 0-15,-25 0 16,25 0-16,-25-25 15,25 24-15,-25-24 16,25-24 0,0-1-1,25 25-15</inkml:trace>
  <inkml:trace contextRef="#ctx0" brushRef="#br0" timeOffset="266313.1762">8285 9823 0,'25'0'16,"-1"0"-1,1 0 1,-25-25 0,0 0-16,0 0 15,0 0 1,-25 25-16,25-24 15,-24 24-15,24 24 16,-25-24-16,25 25 16,0 0-16,0 0 15,0 0-15,0-1 16,25 1-16,-1 0 16,1-25-16,0 0 15,0 0-15,0-25 16,-1 0-16,-24 1 15,25 24-15,-25-25 0,0 0 16,25 25-16,-25-25 0,0 0 16,0 50 15,0 0-15,25 0-1,-25 0-15,0-1 16,25-24-1,-1 0-15,1-24 16,0-1-16,0 0 16,0 0-16,-25 0 15,24 25-15,-24-24 16,25 24-16,-25 24 16,0 1-1,0 0 1,0 0-16,0 0 15,25-25 1,0 0 0,0 0-16,-1 0 0,1-25 15,-25 0 1,25 25-16,-25-25 0,0 0 16,0 50 15,0 0-16,0 0 1,25-25-16,-25 25 16,0-50 15,25 25-31</inkml:trace>
  <inkml:trace contextRef="#ctx0" brushRef="#br0" timeOffset="267143.9279">9029 9401 0,'0'0'0,"25"0"0,-25-25 16,0 50-1,0 0-15,0 0 16,0 49 0,0-49-16,-25 0 0,25 24 15,0-24-15,0 0 0,0 49 16,0-49-16,0 0 0,0 0 15,0-50 17,25-25-32,0 50 0,-25-25 15,0 1-15,24-1 0,-24 0 16,25 0-16,-25 0 0,25 25 16,-25 25-1,0 0-15,0 0 16,0 24-1,0-24-15,-25 0 0,25 0 16,0 0-16,0-1 0,-25-24 16,25 25-16,0-50 31,0 1-15,25-1-16,-25 0 0,25 0 15,0 0-15,-25 1 16,25-1-16,-1 25 0,-24-25 15,0 50 17,0 0-17,0-1-15,0 1 0,0 0 16,25-25-16,-25 25 0,0 0 16,25-1-1,0-24-15,0-49 16,-1-1-1,1 50-15,-25-25 16,25 1-16,-25-1 0,25-25 16,0 50-16,-25-25 0,0 75 47,0-25-47,0 24 15,0-24-15,0 0 0,0 25 0,0-26 16,0 51-16,0-26 0,0 1 15,0 0-15,0-25 0,0 24 16,24 50-16,-24-74 0,0 0 16,0 25-16,0-26 0,-24 1 15,-1-25-15,0 0 0,0 0 0,0 0 16,-24-49-16,49 24 16,-25 0-16,25 0 0,0 0 15,0-49-15,0 49 0,0-24 16,0-1-16,25 25 15,-25-25-15,25-24 0,-1 24 0,1 26 16,0-26-16</inkml:trace>
  <inkml:trace contextRef="#ctx0" brushRef="#br0" timeOffset="268512.9989">10046 9302 0,'0'0'0,"-25"25"31,25-1-15,0 1-16,-25 0 16,25 0-16,0 0 0,0-1 15,0 1-15,0 25 0,0-25 0,0 24 16,0-24-16,0 0 0,0 24 16,0-24-16,-25 0 0,25 0 15,0 0-15,0-1 16,0 1-16</inkml:trace>
  <inkml:trace contextRef="#ctx0" brushRef="#br0" timeOffset="270568.9931">10220 9649 0,'24'-25'0,"-48"50"0,48-75 16,-24 26-1,25 24-15,-25-25 0,-25 25 32,25 25-17,-24-25-15,24 24 0,-50 1 0,50 0 16,-25 0-16,25 0 16,0-1-16,-25-24 0,25 25 15,25-25 1,0 0-16,0 0 15,0 0-15,-25-25 16,49 1-16,-49-1 0,25 0 16,-25 0-1,0 50 17,0 0-32,0 0 15,0-1-15,0 1 16,25-25-1,0 0-15,-1 0 16,1-25-16,0 1 16,-25-1-16,0 0 15,25 25-15,-25-25 0,0 0 16,25 25-16,-25 25 31,0 0-15,0 0-16,0 0 15,0-1 1,24-24-16,1 0 16,0 0-16,0-24 15,0-1-15,-1 0 16,1 25-16,0-25 16,0 25-1,-25 25 1,0 0-1,25-25 17,-25-25-32,0 0 15,0 0-15,24 1 0,-24-1 16,0 0-16,0 0 31,-24 25-15,24 25-16,-25 25 15,0-26-15,25 1 0,0 0 16,0 0-16,-25 24 16,25-24-16,0 0 0,0 0 15,0 24-15,25 1 0,-25-25 16,0 24-16,25-24 0,-25 0 16,0 0-16,0 25 0,0-26 0,0 1 15,0 0-15,-25 0 0,0 0 16,0-25-1,1 0-15,-1-25 16,25 0-16,0 0 16,0 0-16,0-24 0,0 24 15,25 0-15,-25 0 0,24 0 16,-24-24-16,50-1 0,-25 1 16,0 24-16,-25 0 0,24 0 15,26-24-15,-25 24 0,-25 0 16,25 0-16,-25 0 15,24 25-15,-24-24 0,0 48 32,0 1-32,0 0 15,-24 0-15,24 0 0,0-1 16,0 1-16,24 0 16,1-25-1,0 0 1,0-25-16,0 0 15,-25 1-15,0-1 0,24 25 16,-24-25-16,0 0 0,25 25 16,-25-25-16,0 50 31,0 25-31,0-25 16,0-1-1,0 1-15,25-25 0,0 25 16,0-25-16,-1 0 0,26-25 15,-25 25-15,0-49 16,0 24-16,-1 0 16,1 0-16,-25 0 0,0 1 15,0-1-15,25 25 16,-25-25-16,-25 25 16,0 0-16,1 25 15,-1-25-15,25 25 16,-25-1-16,0 1 0,25 0 15,0 0-15,0 0 16,0-1-16,25 1 16,0-25-1,0 0-15,-1 0 0,-24-25 16,25 25-16,-25-24 16,0-1-1,0 50 16,0-1-31,0 1 16,0 0 0,25-25-1,0 0-15,0 0 16,-1-25-16,1 0 16,25 1-16,-50-1 15,25 25-15,-1-25 0,1 0 16,0 0-16,0 1 15,0-1-15,-25 0 16,0 0-16,0 0 16,-25 25-16,0 0 15,0 0-15,25 50 0,-25-25 16,25 0-16,-24 24 16,24 1-16,0-25 15,0 24-15,0-24 0,0 49 0,0-49 16,0 25-16,0-25 0,0 24 15,0-24-15,0 25 0,0-25 0,-25-1 16,25 1-16,-25-25 16,0 25-16,0-25 15,1 0-15,24-50 16,24 26-16,-24-1 16,25-25-16,25 0 0,-25 26 15,-1-1-15,1 0 0,0-25 16,0 26-16,24-26 0,-24 0 15,0 26-15,0-1 0,0-25 16,24 1-16,-24 24 0,0 0 16,-25 0-16,25 0 0,-25 1 15,0-1-15,-25 50 32,0-25-17,0 24-15,0 1 0,1 25 0,-1-25 16,25-1-16,-25 1 0,25 0 15,0 25-15,0-26 0,50 1 16,-26-25-16,1 25 0,0-25 16,49 25-16,-24-25 0,-25 0 15,24 0-15,1 0 0,0-25 16,-26 0-16,1 0 0,0 25 0</inkml:trace>
  <inkml:trace contextRef="#ctx0" brushRef="#br0" timeOffset="271684.298">7987 10418 0,'-25'25'0,"50"-50"47,0 25-32,0 0-15,-25-25 16,25 25-16,24-25 0,-24 25 16,0-24-16,0 24 0,-1 0 0,1 0 15,25-25-15,-25 25 16,-1 0-16,1 0 0,0 0 15,0 0-15,0 0 0,-1 0 16,1 0-16,0 0 16,0 25-16,0-25 0,-1 24 15,1-24-15,0 0 16,0 0-16,0 0 16,24-24-16,1 24 15,-25 0-15,-1 0 0,1-25 16,0 25-16,0 0 0,0 0 15,-25-25-15,24 25 0,1 0 0,0 0 16,0 0-16,0 0 16,0 0-16,24 0 0,1 0 15,-25 0-15,-1 0 0,26 0 16,0 0-16,49 0 16,-50 0-16,1 0 0,0 0 0,-1 0 15,75 0-15,-74 0 0,-1 0 16,26 0-16,-26 0 0,1 0 15,49 0-15,-49 0 0,0 0 16,-1 0-16,1 0 0,24 0 16,-24 0-16,-1 0 0,1 0 15,-25 0-15,24-25 0,51 25 0,-51 0 16,1 0-16,-25 0 0,24 0 16,50 0-16,-49 0 0,0 0 15,24 0-15,-24 0 16,24 0-16,75 0 0,-75 0 0,1 0 15,-1 0-15,1 0 0,49 0 16,-75 0-16,1 0 16,-1 0-16,-24 0 0,0 0 0,0 0 15,0 0-15</inkml:trace>
  <inkml:trace contextRef="#ctx0" brushRef="#br0" timeOffset="273506.8254">8285 11410 0,'-50'0'15,"25"0"1,50 0 31,0 0-32,0 0-15,0 0 16,-1 0-16,26-25 0,-25 25 16,0 0-16,24 0 0,-24 0 15,49-24-15,-49 24 0,0 0 0,0 0 16,0-25 0,-25 0 46</inkml:trace>
  <inkml:trace contextRef="#ctx0" brushRef="#br0" timeOffset="274716.47">9451 10964 0,'0'-25'47,"0"50"-1,0-1-46,0 1 16,0 0-16,0 0 16,0 0-16,0-1 0,0 1 0,0 0 15,0 0-15,0 25 0,0-26 16,0 1-16,0 0 16,-25 0-16,25 0 15,0-50 16,25-25-15,-25 25 0,24 1-16,1-1 15,0 0-15,0 0 16,0 0 0,-25 75-1,0-25-15,0 0 16,0-1-1,0 1-15,24 0 0,-24 0 16,0 0 0,25-1-1,-25-48 17,25-1-32,-25 0 15,0 0-15</inkml:trace>
  <inkml:trace contextRef="#ctx0" brushRef="#br0" timeOffset="276159.7688">9699 11212 0,'0'0'15,"24"-50"17,1 50-17,-25 25 1,0 0-16,0 0 16,0-1-16,0 1 15,0 0-15,0 0 16,25-25-1,0-50 1,0 50-16,-25-25 0,24 25 0,-24-24 16,25-26-16,-25 25 15,25 0-15,-25 0 16,0 50 15,0 0-31,-25 0 0,25 0 16,0 0-16,0-1 15,0 1-15,0 0 16,0 0-16,25-25 16,0 0-1,0-25-15,-25 0 16,0 0-16,24 25 0,-24-24 16,25-26-16,-25 25 15,0 0-15,25 0 16,-25 1-16,0-1 15,25 25 1,-25 25 0,0 24-1,0-24-15,0 0 0,0 0 16,0 0-16,-25 24 16,25-24-16,0 0 0,0 0 15,25-25 1,-25-25-1,25 0-15,-25 0 16,25 0-16,-25 1 16,24-51-16,1 75 0,-25-25 15,0 0-15,0 50 32,0 0-17,0 0-15,25-25 16,-25 25-16,0 0 15,0-1-15,25-24 16,-25-24 0,25 24-16,-25-25 15,0 0-15,24 0 0,1 0 16,0 0 0,0 1-16,0 24 15,-25 24 16,24-24-31,-24 25 0,0 0 16,0 0-16,25 0 0,-25 0 16,25-1-16,0-24 15,0 0 1,-1 0-16,1-24 16,0-1-16,0 25 0,-25-25 0,25 0 15,-1 25-15,1-25 0,0 0 16,0 1-16,-25-1 15,25 25-15,-25-25 0,24 25 16,-24-25-16,-24 25 31,-1 0-31,-25 50 16,25-25-16,25-1 16,-24-24-16,24 50 0,-25-50 15,25 25-15,0 0 16,0 0-16,25-25 15,-1 0-15,-24-25 16,50 0-16,-50 0 0,25 25 16,-25-25-16,25 0 0,-25 1 15,0 48 17,0 1-17,0 0 1,0 0-16,0 0 0,24-25 15,1 0-15,0 0 16,0-25-16,24-25 16,-24 50-16,-25-25 15,25 1-15,0-1 16,-25 0-16,25 25 16,-25 25-1,0 0 1,0-1-16,-25 1 15,25 0-15,0 0 16,25-25 0,-25-25-16,24 25 15,26-50-15,-25 26 16,-25-1-16,25 25 0,-1-25 16,1 25-16,-25 25 31,0 0-31,25-1 15,-25 1-15,0 0 16,25-25-16,-25 25 16,25-25-16,0 0 0</inkml:trace>
  <inkml:trace contextRef="#ctx0" brushRef="#br0" timeOffset="276787.1976">11782 10914 0,'0'0'0,"25"-25"15,-25 50 17,25 25-32,-25-26 15,0 1-15,0 25 16,0-25-16,0-1 0,0 1 15,0 0-15,0 0 16,0-50 15,0 0-31,0 0 0,0-24 16,0 24-16,0 0 16,0 0-16,0 1 15,25-1-15,-1 25 16,1-25-16,0 25 15,-25 25 1,25-25-16,-25 25 16,25-25-16,-25 24 0,24-24 15,-24 25-15</inkml:trace>
  <inkml:trace contextRef="#ctx0" brushRef="#br0" timeOffset="277083.1096">12055 11137 0,'-25'-99'15,"50"198"-15,-25-74 0,25-25 0,0 0 31,-1-25-15,-24 0 0,25 1-16,0-26 15,-25 25-15,0 0 16,0 1-16,-25 24 16,0 24-1,1-24 1,24 25-16,0 0 15,-25 0-15,25 0 0,0-1 16,0 1-16,25 0 16,-1 0-16,1-25 15,25 0-15,-25 0 16,0 0-16,-1-25 0,1 25 16,0-25-16,0 0 0,0 25 15</inkml:trace>
  <inkml:trace contextRef="#ctx0" brushRef="#br0" timeOffset="277876.0061">12477 11063 0,'49'-50'15,"-148"125"1,198-175-16,-148 175 0,98-174 0,-49 74 31,-24 25-31,-1 0 16,25 25 0,-25-25-16,25 24 0,-25-24 15,25 25-15,-25 0 0,1 0 16,24 0-16,0-1 15,24-24 1,1 0 0,0 0-16,0 0 0,0-24 15,-25-1-15,24 0 0,-24 0 16,25 25-16,-25-25 0,0 50 47,-25 0-47,25 0 15,0 0-15,0-1 16,25 1 0,0-25-16,0 0 15,0 0-15,-1-25 16,1 25-16,0-24 16,0 24-16,0 0 0,-25-25 15,24 25-15,1-25 16,0 25-16,-25-25 15,25 25-15,-25-25 0,25 1 16,-25-1 0,-25 25-1,25-25-15,-25 25 16,0 0-16,0 25 0,1-25 16,24 25-16,-25-25 0,0 49 15,25-24-15,0 0 16,0 0-16,0 24 15,25-24 1,24-25-16,-49-25 16,25 25-16,-25-25 0,25 1 15,0-26-15,0 50 0,-1-25 16,-24 0-16,25 1 0,-25-1 16,25-25-16,0 25 0,0 1 15,-25-1-15,0 0 0,24 25 16,-24-25-16,0 0 15,0 50 1,0 0 0,-24 0-16,24 24 0,-25 1 15,25 24-15,0-49 16,0 0-16,0 0 0,0 0 0,0-1 16,0 26-16,0-25 15,25 0-15,-25 0 16,24-25-16,1 0 0,0 0 15,-25-25-15</inkml:trace>
  <inkml:trace contextRef="#ctx0" brushRef="#br0" timeOffset="278599.169">13246 11063 0,'25'-25'16,"-50"50"-16,74-75 0,-24 25 16,-25 1-16,25-1 15,-25 0 1,-25 25-16,0 0 15,1 0-15,-1 0 16,0 25 0,0-25-16,25 25 0,-25-25 15,25 24-15,0 1 0,0 0 16,0 0-16,25 0 16,0-25-1,0-25 1,0 0-16,-1 25 31,-24-25-31,0 50 16,0 25-1,0-26-15,0 1 16,0 0-16,25-50 31,0 0-15,-25 1-16,25-1 0,-25 0 0,0-25 15,25 1-15,-25 24 0,24-25 16,-24 26-16,25-1 16,-25-25-16,25 25 0,-25 1 15,25 24-15,-25-25 0,0 50 32,-25 24-17,25-24-15,0 0 0,0 0 16,0-1-16,-25 26 0,25-25 15,0 0-15,0-1 0,0 1 16,0 0-16,0 0 0,25-25 31,0-25-31,0 0 16,24 0 0,-24 1-16,0 24 15,0 0-15,-1 0 0,1 0 0,-25 24 16,0 1-16,0 25 15,-25-50-15,25 25 16,-24-25-16,24 24 0,-25-24 16,0 25-16,0-25 15,0 0 1,25-25-16,0 1 16,0-26-1,25 25-15,-25 0 16,25 1-16</inkml:trace>
  <inkml:trace contextRef="#ctx0" brushRef="#br0" timeOffset="278809.3086">13891 10740 0,'0'0'0,"0"-24"16,0 48 15,0 1-31,-25 25 0,25-25 16,0-1-16,0 1 0,0 0 15,0 0-15,-25 0 0,25-1 16,0 1-16,0 0 16,0 0-16,0 0 0,25-25 31</inkml:trace>
  <inkml:trace contextRef="#ctx0" brushRef="#br0" timeOffset="279136.894">13965 11088 0,'0'24'16,"25"-24"0,0 0-1,24-24-15,-49-1 16,25 0-16,0 25 16,0-25-16,-1 0 0,-24 1 0,0-1 15,25 25-15,-25-25 16,-25 25-16,1 0 15,-26 25 1,25 0-16,0-25 0,25 24 16,0 1-16,-24 0 0,24 0 15,0 0-15,0-1 0,24-24 16,-24 25-16,50-25 0,-25 25 16,0-25-1,-1 0-15,26 0 0,-25-25 16,0 25-16,-1-25 0,-24 1 31</inkml:trace>
  <inkml:trace contextRef="#ctx0" brushRef="#br0" timeOffset="284488.3066">13791 10840 0,'0'-25'32,"-24"25"-1,24-25-31,-25 25 0,25-25 47,0 50 15,0 25-46,0-26-16,0 1 15,0 25-15,0-25 16,-25-1-16,25 1 16,0 0-16,25-25 62,0-25-62,-25 0 0,0 1 0,24 24 16,1 0-16,-25-25 15,25 25-15,0 0 16,-25 25 0,0-1-16,0 1 15,0 0-15,0 0 0,-25-25 16,25 25 0,-25-25-16,0 0 0,1 0 15,24-25-15,-25 25 16,25-25-16,0 0 0,25 0 15</inkml:trace>
  <inkml:trace contextRef="#ctx0" brushRef="#br0" timeOffset="285097.4681">14759 10616 0,'0'-24'15,"0"48"32,-25-24-31,25 25-16,-25 0 16,25 0-16,0 0 15,-25-25-15,25 24 0,0 26 16,0-25-16,0 0 0,0-1 15,0 1-15,0 50 0,0-51 0,0 1 16,0 0-16,25 0 0,-25 0 16,25-1-16,0-24 0,-25 25 15,25-25-15,-1 25 16,1-25-16,0-25 31,0 0-31</inkml:trace>
  <inkml:trace contextRef="#ctx0" brushRef="#br0" timeOffset="285526.9828">15156 10592 0,'0'-25'15,"0"50"32,0-1-47,0 26 16,0-25 0,0 0-16,0-1 0,-25 1 15,25 25-15,0-25 0,0-1 0,0 1 16,0 0-16,0 0 0,0 0 15,0-1-15,25-48 32</inkml:trace>
  <inkml:trace contextRef="#ctx0" brushRef="#br0" timeOffset="285731.0483">15180 10790 0,'0'0'0,"25"0"47,0 0-47,0 0 15,0 0-15,-1 0 0,1 0 16,0 0-16,0 0 16,0 0-16,-25-25 31</inkml:trace>
  <inkml:trace contextRef="#ctx0" brushRef="#br0" timeOffset="285975.6387">15453 10592 0,'0'49'46,"0"-24"-30,0 0-16,0 24 0,0-24 16,0 0-16,0 0 0,0 24 15,-24 1-15,24-25 0,0 0 16,0-1-16,-25 1 0,25 0 16,0 0-16,25-25 31,-25-25-31,24 25 0</inkml:trace>
  <inkml:trace contextRef="#ctx0" brushRef="#br0" timeOffset="286339.2116">15553 10939 0,'0'25'0,"24"-25"31,-24-25-31,25 25 15,0-25-15,0 25 16,0 0-16,-25-25 0,24 0 16,1 1-16,0-1 15,-25 0-15,0 0 16,-25 0 0,0 25-1,25 25-15,-24-25 16,-1 25-16,25 0 0,0 0 15,0-1-15,0 26 16,0-25 0,0 0-16,0-1 15,25-24-15,-1 25 0,1-25 16,0 0-16,0 0 16,0 0-16,-1 0 0,1-25 15,0-24 1</inkml:trace>
  <inkml:trace contextRef="#ctx0" brushRef="#br0" timeOffset="286574.0611">15900 10765 0,'0'0'0,"25"0"47,-25 25-47,24-25 0,1 25 16,-25 0-16,25-1 15,0 1-15,-25 0 0,25 0 16,-1 0-16,1-1 0,0 1 16,0 0-16,0-25 15,-25-25 17,0 0-32,-25 1 0</inkml:trace>
  <inkml:trace contextRef="#ctx0" brushRef="#br0" timeOffset="286785.7506">16123 10740 0,'0'25'31,"-25"-25"-15,25 25-16,-25 0 0,1 0 15,-1 24-15,0-24 0,0 0 16,0 0-16,1 24 15,-1-49-15,25 25 16,-25 0-16,50-50 31</inkml:trace>
  <inkml:trace contextRef="#ctx0" brushRef="#br0" timeOffset="287078.3041">16321 10492 0,'0'-24'15,"25"24"-15,0 49 16,0-24-1,-25 0-15,25 24 0,-25-24 16,25 25-16,-25-25 0,0-1 16,24 26-16,-24 0 0,0-1 0,0-24 15,0 25-15,-24-26 0,-1 26 16,0-25-16,0 24 0,0-24 16,0 0-16,1 0 15,-1-25-15</inkml:trace>
  <inkml:trace contextRef="#ctx0" brushRef="#br0" timeOffset="310017.1667">8508 12402 0,'25'0'141,"0"0"-141,-1 0 15,1 0-15,0 0 16,0 0-16,0 0 0,24 0 15,-24 0-15,0-24 0,0 24 0,-1 0 16,1 0-16,25 0 0,-25 0 16,-1 0-16,1 0 15</inkml:trace>
  <inkml:trace contextRef="#ctx0" brushRef="#br0" timeOffset="314296.0394">9575 12254 0,'0'-25'31,"0"50"31,0-1-62,0 1 16,0 0-16,0 0 16,0 0-16,0-1 0,0 1 15,-25 0-15,25 0 16,0 0-16,0-1 0,0 1 15,0-50 32,0 1-31,-25-1 0,25-25-16</inkml:trace>
  <inkml:trace contextRef="#ctx0" brushRef="#br0" timeOffset="314440.2247">9550 12129 0,'0'0'0,"25"0"16,-25-24-1,0 48 1,24-24 0,-24 25-16,25-25 15</inkml:trace>
  <inkml:trace contextRef="#ctx0" brushRef="#br0" timeOffset="314825.3779">9773 12254 0,'0'24'0,"0"1"16,0 0 0,0 0-16,0 0 15,0-1-15,0 1 16,0 0-16,0 0 15,-25-25 1,25-25 0,0 0-1,0 0-15,0 1 16,25-1-16,0-25 16,-25 25-1,25 25-15,-1-24 16,1 24-1,-25 24-15,25 1 16,-25 0-16,0 0 0,0 0 16,25-1-16,-25 1 15,0 0-15,0 0 16,0 0-16,0-50 47</inkml:trace>
  <inkml:trace contextRef="#ctx0" brushRef="#br0" timeOffset="315202.5893">10244 12229 0,'0'0'16,"0"-25"-1,-24 25 1,-1 25 0,0 0-16,0-1 15,25 1 17,25 0-17,0-25-15,0 25 16,-1-25-16,-24 25 15,25-1 1,-25 1-16,0 0 16,-25 0-1,1 0 1,-1-25 0,25-25-1,-25 25-15,25-25 0,0-25 16</inkml:trace>
  <inkml:trace contextRef="#ctx0" brushRef="#br0" timeOffset="315453.6399">10468 12055 0,'0'0'0,"0"25"31,0 0-16,0-1-15,24-24 0,-24 25 16,0 0-16,0 0 16,0 25-16,0-1 0,0-24 0,0 0 15,0 0-15,0 24 16,0-24-16,0 0 16,-24-25-16,24-25 31,-25 25-31</inkml:trace>
  <inkml:trace contextRef="#ctx0" brushRef="#br0" timeOffset="316284.1212">10418 12378 0,'-25'-75'32,"50"150"-32,-25-150 31,25 75-15,0 0-16,-1 0 15,1 0-15,0 0 0,-25-25 0,25 25 16,0 0-16,-1-24 15,1 24 1,-25 24 15,0 1-15,0 0-16,0 0 0,0 0 16,0-1-16,0 1 15,0 0 1,25-25-1,-25-25-15,25 25 0,-25-25 16,25 25-16,-1-49 16,1 24-16,-25 0 15,25 25-15,-25-25 0,0 1 16,0 48 31,0 1-47,0 0 15,0 0-15,25-25 16,-25 25-16,25-25 16,-1 0-1,1-25-15,0 0 16,0 0 0,0 0-16,-1 25 15,-24-24-15,-24 48 31,24 1-31,0 0 16,0 0 0,0 0-16,0-1 15,24-24 1,1 0-16,0 0 16,0 0-16,0-24 0,-1-1 15,1 0-15,0 25 0,0-25 16,-25 0-1,25 25-15,-25-24 16,0-1-16,0 0 16,25 0-1,-50 25 17,0 25-32,0 0 15,0 0-15,25-1 16,-25 1-16,25 0 15,0 0-15,0 0 0,25-1 16,0-24 0,0 0-16,0 0 15,0 0-15,24-24 16,-24-1-16</inkml:trace>
  <inkml:trace contextRef="#ctx0" brushRef="#br0" timeOffset="316510.2018">11534 12055 0,'0'0'0,"0"-25"16,0 0-16,0 1 0,0-1 16,0 0-1,0 75 1,0-26 0,0 26-16,0-25 0,-25 0 15,25-1-15,0 1 0,0 0 0,0 25 16,0-25-16,0-1 0,0 1 15,-24 0-15,24 25 0,0-26 16,0 1 0</inkml:trace>
  <inkml:trace contextRef="#ctx0" brushRef="#br0" timeOffset="316738.436">11385 12303 0,'0'0'0,"0"-25"15,25 25 1,-25-24-16,50 24 16,-25-25-16,-1 25 0,1 0 15,0-25-15,25 25 0,-26-25 16,1 25-16,0-25 16,-25 50 15,25 0-31,-25 0 15,0 0 1</inkml:trace>
  <inkml:trace contextRef="#ctx0" brushRef="#br0" timeOffset="316953.924">11633 12005 0,'0'0'0,"-24"0"16,24-24-1,24 24 1,1 0-16,0 0 16,0 0-1,0 0-15,-1 0 0,1 0 16</inkml:trace>
  <inkml:trace contextRef="#ctx0" brushRef="#br0" timeOffset="317493.8074">11906 12080 0,'0'25'0,"-74"-125"0,148 175 16,-74-26-16,0-24 16,0 0-16,0 0 15,0 0-15,0 0 16,0-1-16,25-24 15,-25 25-15,25-25 16,0 0-16,-1-25 16,1 1-16,-25-1 15,0 0-15,0 0 16,-25 0-16,1 25 16,-1 0-1,0 0-15,0 0 0,0 25 16,25 0-1,25-25 1,0 0-16,0 0 16,0-25-16,-1 25 0,1 0 15,25-25-15,-25 0 16,-1 25-16,1 0 16,0 0-16,0 25 15,-25 0-15,25 0 16,-25 0-16,0 0 15,0-1-15,25-24 16,-25 25-16,24-25 16,1-25-1,0 1-15,0 24 0,-25-25 16,25 25-16,24-25 0,-49 0 16,25 25-16,0 0 0,0 0 15,-1 25 1,-24 0-16,0 0 15,0-1-15</inkml:trace>
  <inkml:trace contextRef="#ctx0" brushRef="#br0" timeOffset="318132.4248">10666 12303 0,'0'25'31,"0"0"-15,0 24 0,0-24-1,-25 0-15,25-50 47,25 0-47,-25 1 16,25 24-16,0-50 0,-1 25 15,1 0-15,0 1 16,0-1-16,0 0 16,-1 25-16</inkml:trace>
  <inkml:trace contextRef="#ctx0" brushRef="#br0" timeOffset="323972.8963">12824 12229 0,'0'0'0,"0"-25"47,-25 25-47,25-25 15,0 0 1,-25 25-16,1 0 16,-1 0-1,0 0 1,25 25-16,0 0 15,0 0 1,0 0 0,25-25-16,-25 24 0,25-24 15,-25 25-15,0 0 16,0 0-16,0 0 31,-25-25-31,0 0 16,25-25-16,0 0 0,0 0 15</inkml:trace>
  <inkml:trace contextRef="#ctx0" brushRef="#br0" timeOffset="340176.9577">13419 12303 0,'0'0'0,"-24"0"15,48 0 110,1 0-94,0 0-31,0 0 16,0 0-16,-1 0 16,1 0-16,0 0 15,0 0-15,0 0 0,24 25 16,-24-25-16,0 0 0,0 0 0,-1 0 16,26 0-16,0 0 0,-26 0 15,1 0-15,0 0 0,0 0 16,24 0-16,-24 0 15,0 0-15,0 0 16,0 0-16,-1 0 16,-24-25 15,25 25-31,-25-25 16</inkml:trace>
  <inkml:trace contextRef="#ctx0" brushRef="#br0" timeOffset="340472.7616">14064 12105 0,'0'0'0,"25"0"31,-25 24-16,25 1-15,0-25 0,-1 25 16,-24 0-16,25-25 0,0 25 16,-25 0-16,0-1 15,0 1-15,0 0 16,0 0 0,-25 0-16,0-25 15,25 24-15,-24-24 0,-1 25 16,0-25-1</inkml:trace>
  <inkml:trace contextRef="#ctx0" brushRef="#br0" timeOffset="344267.4284">14932 12080 0,'0'-25'15,"0"50"48,0 0-63,-24-25 16,24 24-16,0 1 15,0 0-15,0 0 16,0 0-16,0 0 15,0-1-15,24-48 63,-24-1-47,0-25-16,25 50 15,-25-25-15,0 0 0,25 25 0,-25-24 16,25-1-1,-25 50 1,25-25 0,-25 24-16,0 1 0,0 25 15,24-25-15,-24 0 0,0-1 16,0 1 0,25-25-1,-25-25 16,25 25-31,-25-24 0,25-1 0,-25 0 16,25 25-16,-25-25 0,24 0 16,1 25-16,-25-25 15,25 50 17,-25 0-32,0 0 15,0 0-15,0 0 16,0-1-16,0 1 15,0 0 1,0 0-16,0-50 31,25 25-15</inkml:trace>
  <inkml:trace contextRef="#ctx0" brushRef="#br0" timeOffset="344855.0444">15329 12154 0,'-74'100'0,"148"-200"0,-74 75 15,25 25-15,-25-24 0,25 24 16,-25 24 0,0 1-1,0 0-15,0 25 16,0-25 0,-25-25-16,25 24 0,25-24 46,-25-24-46,25-1 16,0 0 0,-1 0-16,-24 0 15,25 25-15,-25-25 0,25 25 32,-25 25-32,0 0 15,0 0 1,0 0-16,0 0 0,0-1 15,0 1-15,25-25 16,-25 25-16,25-25 0,-1 0 16,1 0-1,0 0-15,-25-25 0,25 25 16,-25-25-16,25 25 0,-1-24 16,-24-1-16,25 25 0,-25-25 0,25 0 15,-25 0-15,25 0 16,-25 1-1,-25 24 17,0 0-32,0 0 15,25 24-15,-24 1 16,24 0 0,0 0-16,0 0 15,0 0-15,24-1 16,-24 1-1,25-25-15,0 0 0,25 0 16</inkml:trace>
  <inkml:trace contextRef="#ctx0" brushRef="#br0" timeOffset="345510.1297">15974 12080 0,'0'0'0,"0"25"15,0-1 1,0 1 0,0 0-1,0 0-15,0 0 16,0 0-1,-25-1-15,25 1 16,0-50 15,0 1-15,0-1-16,25 0 0,-25 0 16,0 0-16,25 25 15,-25-25-15,0 1 16,25 24-16,0 0 15,-25 24 1,24-24-16,-24 25 16,0 0-1,0 0-15,0 0 16,0 0-16,0-1 16,25-24 15,-25-24-16,25 24-15,-25-25 0,25 25 16,0-25-16,-25 0 0,24 0 16,1 0-16,0 25 15,-25-24-15,0 48 32,0 1-17,0 0 1,-25 0-16,25 0 0,0 0 15,0-1-15,0 1 16,25-25 0,0 0-16,0 0 15,-25-25-15</inkml:trace>
  <inkml:trace contextRef="#ctx0" brushRef="#br0" timeOffset="345822.9628">16495 12129 0,'0'-24'0,"-25"24"32,25 24-17,-24-24-15,24 25 16,0 0-16,0 0 16,0 0-16,0 0 15,24-25-15,1 0 16,-25-25-1,25 25-15,-25-25 16,0 0-16,0 0 16,0 0-16,-25 1 15,0 24 1,1 0 0,24 24-1,24-24 1,1 0-16</inkml:trace>
  <inkml:trace contextRef="#ctx0" brushRef="#br0" timeOffset="346354.6042">16669 12080 0,'-25'0'31,"25"25"-15,0-1 62,0 1-78,0 25 16,0-25-1,0 0-15,0-1 16,0 1-1,0-50 17,0 1-17,0-1-15,25 25 0,-25-25 16,25 0-16,-25 0 0,0 0 16,24 25-16,-24-24 15,25-1-15,0 25 16,-25-25-16,25 25 15,0 0-15,-1 0 16,-24 25-16,25 0 16,-25-1-16,0 1 15,0 25 1,-25-50-16,25 25 16,0 0-16,0-1 15,25-48 32</inkml:trace>
  <inkml:trace contextRef="#ctx0" brushRef="#br0" timeOffset="346547.3055">17041 12105 0,'-124'74'0,"248"-148"0,-124 98 31,0 1-31,-25-25 0,25 25 16,0 0-16,0 0 0,0 24 16,0-24-1,0-50 17,0 1-17</inkml:trace>
  <inkml:trace contextRef="#ctx0" brushRef="#br0" timeOffset="346676.5947">17041 11956 0,'0'0'0,"-25"-25"16,25 50 15,0 0-15,25-25-16,-25 24 15</inkml:trace>
  <inkml:trace contextRef="#ctx0" brushRef="#br0" timeOffset="346983.4279">17363 12055 0,'0'25'47,"-25"-25"-47,25 25 15,-24-1-15,-1-24 0,25 25 16,-25-25-16,25 25 0,-25 0 16,25 0-16,0 0 15,25-1-15,0-24 16,-25 25-16,25-25 16,-1 0-16,1 0 15,0 0-15,-25-25 16,25 1-16,-25-1 15,-25 25 1,0 0-16</inkml:trace>
  <inkml:trace contextRef="#ctx0" brushRef="#br0" timeOffset="347926.7804">18132 12105 0,'-25'0'0,"50"0"47,0 0-31,0 0-16,0 0 16,-1 0-16,1 0 15,0 0-15,0 0 0,24 0 16,1 0-16,-25 0 0,0 0 15,-1 0-15,1 0 0,0 0 16,0 0-16,0 0 16,-50 0 46</inkml:trace>
  <inkml:trace contextRef="#ctx0" brushRef="#br0" timeOffset="348154.7335">18380 11881 0,'0'-24'15,"0"73"1,0-24-1,0 0-15,0 0 0,0-1 0,0 26 16,0 0-16,0-26 0,-25 1 16,25 0-16,0 0 0,0 0 15,0 0-15,0-1 0,0 1 16,25-25 0</inkml:trace>
  <inkml:trace contextRef="#ctx0" brushRef="#br0" timeOffset="348849.7981">19621 12080 0,'0'-25'0,"0"0"16,-25 25-1,0-25 1,0 25-1,0 0 1,0 25 0,1 0-16,-1 0 15,0 0-15,25-1 16,-25-24-16,25 25 0,-25-25 16,25 25-16,25-25 0,0 0 15,0 0 1,0 0-16,-1-25 0,1 25 15,0-25-15,0 1 16,0 24-16,-25-25 16,0 50 31,0-1-47,0 1 0,0 0 15,0 0-15,25-25 16,-25 25-16,24-25 0,1 0 15,0 0 1,0 0-16,0 0 0</inkml:trace>
  <inkml:trace contextRef="#ctx0" brushRef="#br0" timeOffset="349294.2905">19918 12129 0,'-99'75'0,"198"-150"0,-74 51 0,0-1 15,-25 0 1,0 0-1,-25 0 1,0 25-16,-24 0 16,24 25-16,0 0 15,0 0-15,25 0 16,0-1 0,0 1-16,0 0 15,25-25-15,0 0 16,0 0-1,-1 0-15,1 0 16,0-50-16,-25 26 0,25 24 16,-25-25-16,25 0 0,-25 0 15,24-24-15,-24 24 0,25 0 16,-25 0-16,0-24 16,0 24-16,0 50 31,0-1-16,0 26-15,0-25 16,0 0-16,0-1 0,0 1 16,0 25-16,0-25 0,0-1 15,0 1-15,0 0 16,0 0-16,25 0 16,0-25-16,0 0 15</inkml:trace>
  <inkml:trace contextRef="#ctx0" brushRef="#br0" timeOffset="350013.6559">20389 12105 0,'0'0'0,"0"-25"0,0 0 16,0 0 0,0 0-1,-24 25-15,-1 0 16,0 0-16,0 25 15,0-25-15,1 25 0,-1 0 16,0 0-16,0-1 0,25 1 16,0 0-16,0 0 15,25-25-15,0 0 16,0 0-16,-1 0 16,1 0-16,0 0 15,0-50-15,-25 25 0,25 1 16,-1-1-16,1 0 15,0-25-15,-25 26 0,25-1 16,-25 0-16,25 0 16,-25 0-16,0 1 0,24-1 15,-24 50 17,-24 24-32,24-24 15,-25 0-15,25 0 0,0-1 16,0 1-16,0 25 0,0-25 15,0-1-15,0 1 16,0 0-16,0 0 16,0 0-1,25-25-15,-25-25 32,0 0-17,24 25-15,-24-25 0,0 0 31,25 1 16,0 24-31,0 0-16,-25-25 16,25 25-16,-1-25 15,1 0-15,0 25 16,-25-25-16,25 25 15,-25 25 17,0 0-17</inkml:trace>
  <inkml:trace contextRef="#ctx0" brushRef="#br0" timeOffset="350865.0315">20737 12254 0,'0'0'16,"25"-25"15,-25 0-31,49 25 16,-49-25-16,25 25 0,-25-25 16,0 0-16,25 25 0,-25-24 15,0-1-15,0 0 16,-25 25-1,0 25 1,0 0 0,25-1-1,0 1-15,0 0 16,25-25-16,0 25 16,0-25-16,0 0 0,-1 0 0,1 0 15,0-25-15,25 0 0,-26 25 16,1-25-16,0 1 0,0-1 15,0 25-15,-1-50 0,1 50 16,-25-25-16,0 1 16,0-1-16,-25 25 15,1 0 1,-1 0-16,25 25 16,0-1-16,-25 1 15,25 0-15,0 0 0,0 0 16,0-1-16,0 1 0,25 0 15,-25 0-15,0 0 0,25-25 0,-25 25 16,24-25-16,-24 24 16,-24-24-1,-1 0 1,25-24-16,-25-1 16,25 0-1,25 0 1,0 0-16,-1 25 0,1 0 15,0-25-15,0 25 0,24-24 16,-24 24-16,25-25 0,-25 25 16,-1 0-16,26-25 0,-25 0 0,0 25 15,-25-25-15,24 25 16,-24-24-16,-24 24 16,-1 0-1,0 0-15,0 0 16,0 0-16,25 24 0,-24-24 15,24 25-15,0 0 16,0 0-16,24 0 16,1-1-1,25 1-15,-25-25 16,-1 25-16,1-25 0,-25 25 16,25-25-16,0 25 15,-50-25 1,25 25-16,-50-25 15,26 0-15,-1 0 0,-25 0 16,25 0-16,1 0 16,24-25-16</inkml:trace>
  <inkml:trace contextRef="#ctx0" brushRef="#br0" timeOffset="359549.6088">15602 12725 0,'-25'0'31,"1"0"31,-1 0-62,25 25 16,-25-1 0,0 1-1,25 0 1,-25-25-16,25 25 0,-24-25 15,24 25-15,0 24 16,-25-49-16,25 25 0,0 0 16,-25-25-16,25 25 0,0-1 15,-25 1-15,25 0 0,0 0 16,0 0 0,0-1-16,25 1 0,0 0 15,-25 0-15,0 0 0,25-25 16,-1 25-16,1-1 15,0-24-15,-25 25 32,25-25-17,-25-25 17,25 1-17</inkml:trace>
  <inkml:trace contextRef="#ctx0" brushRef="#br0" timeOffset="360199.0786">15974 13047 0,'0'0'0,"0"-25"0,0 1 15,0-1 1,0 0 0,-25 0 15,1 25-16,-1 0 1,0 0 0,25 25-16,-25-25 0,0 25 15,25 0 1,-24-1-16,24 1 16,0 0-1,0 0-15,0 0 16,24-25 15,1 0-31,0 0 16,0 0-16,0 0 15,-1-25-15,1 0 0,-25 0 16,25 25 0,-25-25-16,0 50 62,0 25-46,0-25-1,0-1 1,0 1-16,25-25 0,-25 25 16,25 0-1,-1-25 1,-24-25-1</inkml:trace>
  <inkml:trace contextRef="#ctx0" brushRef="#br0" timeOffset="360797.2724">16396 13022 0,'0'-24'0,"0"-1"31,0 0-15,-25 25 0,25-25-16,-25 25 15,0 0-15,1 0 16,24 25-16,-25 0 15,0 0 1,25-1-16,0 1 0,-25 0 16,25 0-16,0 0 15,25-25 1,0 0-16,0 0 16,-1 0-1,1-25-15,0 0 16,-25 0-16,25 25 0,0-49 15,-25 24-15,25 0 16,-25 0-16,24-24 0,-24 24 16,0 0-16,25 0 0,-25 0 15,0 1-15,-25 48 32,25 1-17,0 0-15,0 25 16,0-26-16,-24 1 0,24 0 15,0 0-15,0 0 0,0 24 16,0-24-16,0 0 16,24 0-16,-24-1 15,25-24-15,-25 25 16,25-25 15</inkml:trace>
  <inkml:trace contextRef="#ctx0" brushRef="#br0" timeOffset="361396.0502">16818 13022 0,'0'0'0,"0"-24"0,0-1 16,-25 25-1,25-25 1,0 0-16,-25 25 16,25-25-16,-25 25 0,0 0 15,1 0 1,24 25-16,-25-25 0,0 25 16,25 0-16,0 0 0,-25-25 15,25 24-15,0 1 16,0 0-16,0 0 15,25-25-15,0 0 16,0 0 0,-1 0-16,1 0 15,-25-25 1,25 25-16,-25-25 0,25 0 0,-25 1 16,25-1-16,-25-25 15,0 25-15,24 1 16,-24-1-16,0 0 0,25-25 15,-25 26-15,0-1 16,25 25 0,-25 25 31,0 24-47,0-24 15,0 0-15,0 0 0,0 24 16,0-24-16,0 0 0,0 0 15,0-1-15,0 26 16,0-25-16,0 0 16,0-1-16,25-24 15,-25-24 1</inkml:trace>
  <inkml:trace contextRef="#ctx0" brushRef="#br0" timeOffset="362392.24">16148 13593 0,'0'-25'16,"-25"25"31,0 0-47,25 25 15,-25-25-15,1 0 16,-1 25-16,0-25 16,0 25-16,0-1 15,25 1 1,0 0-1,25-25-15,0 25 16,0-25 0,0 0-16,-1 25 0,1-25 15,-25 24-15,25-24 16,-25 25-16,0 0 16,0 0-16,-25 0 31,0-25-31,1 0 15,-1 0-15,0 0 16,25-25 0,0 0-1,25 25-15,-25-25 16,25 25-16</inkml:trace>
  <inkml:trace contextRef="#ctx0" brushRef="#br0" timeOffset="362788.1924">16346 13643 0,'0'-25'15,"0"74"17,0 1-17,0-25-15,0 0 16,0-1-1,25-24 1,0-24 0,0 24-16,-25-25 0,25 0 15,-1 25-15,-24-25 0,25 0 16,-25 1 0,0 48 15,0 1-16,0 0-15,0 0 16,0 0 0,0-1-16,0 1 15,25-50 17,-25 1-17</inkml:trace>
  <inkml:trace contextRef="#ctx0" brushRef="#br0" timeOffset="363205.7388">16644 13469 0,'0'0'0,"0"-25"15,0 0-15,25 25 16,-25 25 0,0 0-1,0 0-15,0 0 0,0-1 0,0 1 16,0 25-16,0-25 15,0-1-15,0 1 0,0 0 16,0-50 31,25 25-47,-1 0 31,1 0-31,0 0 16,-25 25-1,25-25-15,0 25 16,-25 0-16,0-1 16,-25 1-1,0-25-15,0 0 16,0 0-16,25 25 16,-24-25-16,-1 0 15,25-25 1,0 0-16,0 1 0,25 24 15,-25-25-15</inkml:trace>
  <inkml:trace contextRef="#ctx0" brushRef="#br0" timeOffset="363446.6834">17016 13444 0,'0'25'31,"0"25"-31,0-1 16,0-24-16,0 0 15,0 0-15,0-1 16,0 1-16,-25 0 0,25 0 16,0 0-16,0-1 15,0 1-15,-25-25 31</inkml:trace>
  <inkml:trace contextRef="#ctx0" brushRef="#br0" timeOffset="363612.0037">16917 13593 0,'0'0'0,"-25"0"16,50 0 15,0 0-31,-1 0 15,1 0-15,0 0 0,0 0 0,24 0 16,-24 0-16,0 0 16,0 0-16</inkml:trace>
  <inkml:trace contextRef="#ctx0" brushRef="#br0" timeOffset="365295.4855">15875 14213 0,'-25'0'0,"25"-25"16,0 50 15,0 0-15,0 0-16,0-1 15,0 1-15,0 0 16,0 25-1,0-25-15,0-1 16,0 1-16,0 25 0,0-25 16,0-1-1,0 1-15</inkml:trace>
  <inkml:trace contextRef="#ctx0" brushRef="#br0" timeOffset="365803.9953">16148 14387 0,'0'-25'0,"-25"25"62,0 0-62,25 25 16,-25-25-16,1 0 16,24 25-16,0-1 15,-25-24-15,25 25 0,0 0 16,0 0-1,0 0 1,25-1-16,-1-24 16,1 0-16,25 0 15,-25 0 1,-25-24-16,0-1 0,24 0 16,-24 0-16,0 0 0,25 25 15,-25-24-15,0-1 0,0 0 16,-25 25-1,1 25-15,24 0 16,-25-1 0,25 1-16,0 0 15,25 0 1,-1-25 0,1 0-1,0 0-15</inkml:trace>
  <inkml:trace contextRef="#ctx0" brushRef="#br0" timeOffset="366590.7731">16470 14387 0,'0'-25'0,"-24"25"32,-1 0-17,0 25 1,0-25 15,25 25-31,-25-1 0,25 1 16,0 0-1,0 0-15,25-25 16,-25 25 0,25-25-16,0 0 15,0-25-15,-25 0 0,24 0 16,1 0-16,-25 1 15,25-1-15,-25 0 0,0 0 16,0 50 15,-25 0-15,25 0-16,0-1 0,0 1 16,0 0-16,25 0 15,0 0 1,0-25-1,-1-25 1</inkml:trace>
  <inkml:trace contextRef="#ctx0" brushRef="#br0" timeOffset="367055.8116">16818 14387 0,'0'-25'0,"0"0"16,-25 25-1,0 0 1,0 0 0,0 25-1,1 0-15,24 0 16,-25-25-16,25 24 0,0 1 15,0 0 1,25-25-16,-1 0 16,1 0-16,0-25 15,25 25 1,-50-49-16,24 24 0,1 0 16,0-25-16,-25 25 15,25 1-15,-25-1 0,0 0 0,0 0 16,25-24-16,-25 24 15,0 0-15,0 50 16,0 0 0,0-1-16,0 26 15,0-25-15,0 24 0,0-24 16,0 0-16,0 0 0,0 25 16,0-26-16,0 1 0,24 0 31</inkml:trace>
  <inkml:trace contextRef="#ctx0" brushRef="#br0" timeOffset="373848.0339">18182 13494 0,'25'0'63,"-1"0"-48,1-25 1,0 25-16,0 0 15,24 0-15,-24 0 16,0 0-16,0 0 0,0 0 16,-1 0-16,26-25 0,-25 25 15,0 0-15,0 0 16,-1 0-16,-24-25 16,0 1 46,-24 24-62,24-25 16</inkml:trace>
  <inkml:trace contextRef="#ctx0" brushRef="#br0" timeOffset="374100.0787">18504 13221 0,'0'-25'16,"0"75"0,0-25-16,-25 24 15,25-24-15,0 0 0,0 0 16,-24 24-16,24 26 0,0-51 16,-25 1-16,25 0 0,0 0 0,0 0 15,0 24-15,0-24 0,0 0 16,25-25 15</inkml:trace>
  <inkml:trace contextRef="#ctx0" brushRef="#br0" timeOffset="385199.2312">19645 13072 0,'-24'0'15,"24"25"17,0 0-32,0-1 15,0 1 1,0 0 0,24-25-1,-24 25-15,0 0 0,25 0 16,0-25-1,0 0 1,0-25 0,-25 0-16,24 25 0,-24-25 0,0 0 15,0 0-15,25 1 0,-25-1 16,0 0-16,25 25 0,-25-25 16,0 0-16,0 50 31,25-25-16,-25 25-15</inkml:trace>
  <inkml:trace contextRef="#ctx0" brushRef="#br0" timeOffset="385586.5604">19993 13122 0,'0'0'0,"24"-25"15,1 0 1,-50 25 15,1 0-15,-1 0-16,25 25 15,-25-25-15,25 25 0,-25-25 16,25 24-16,-25-24 0,25 25 16,0 0-1,25-25 1,0 0-16,0-25 0,0 25 15,-1-25-15,-24 1 16,25 24-16,-25 24 47,0 1-31,25-25-16,-25 25 15,0 0-15,25-25 16,0-25 15</inkml:trace>
  <inkml:trace contextRef="#ctx0" brushRef="#br0" timeOffset="385794.973">20265 12923 0,'0'0'0,"0"-25"16,0 50-1,0 0 1,0 0-16,0 24 16,0-24-16,0 0 15,0 0-15,0 0 0,0-1 16,0 1-16,0 0 16,25-25-1</inkml:trace>
  <inkml:trace contextRef="#ctx0" brushRef="#br0" timeOffset="386360.1734">20439 13047 0,'-25'25'32,"25"0"-17,0 0-15,0-1 0,0 1 16,25-25-1,-25 25-15,25-25 0,0 0 16,-1-25-16,1 25 16,0-25-16,0-24 0,0 24 15,-25 0 1,24 25-16,-24-25 0,0 50 31,-24-25-15,24 25-16,0 0 15,0 0-15,0-1 16,0 1-16,0 0 16,24-25-16,1 0 15,25 0-15,-50-25 16,25 25-16,0-25 0,-1 1 16,1 24-16,25-25 0,-50 0 15,25 25-15,-25-25 0,24 25 16,-24-25-16,0 1 0,0-1 31,-24 25-31,-1 0 31,0 25-31,0-25 0,25 24 0,-25-24 16,25 25-16,0 25 16,0-25-16,25-1 15,0-24-15,-25 25 16,25-25-16,0 0 0,-1 0 15,26 0-15,-25 0 16,0-25-16,-1 25 16,1 0-1</inkml:trace>
  <inkml:trace contextRef="#ctx0" brushRef="#br0" timeOffset="421257.3166">21282 12849 0,'-24'0'16,"24"-25"-1,24 25 17,-24 25-1,25 0-15,-25-1-16,0 1 15,25-25-15,-25 25 0,0 0 16,25-25-1,-25 49-15,25-49 0,-25 25 0,0 0 16,24 0-16,-24 24 0,25-49 16,-25 25-16,0 0 0,25 0 15,-25 0-15,0 49 0,0-49 16,0 0-16,0 0 0,0-1 16,0 51-16,-25-50 0,25 24 15,-25-24-15,25 0 0,-24 0 0,-1 49 16,25-49-16,-25 0 0,0-1 15,0 26-15,1-25 16,-1 0-16,25-1 16,-25-24-1,25 25-15,-25-25 16,25 25 0</inkml:trace>
  <inkml:trace contextRef="#ctx0" brushRef="#br0" timeOffset="427306.9851">8905 15453 0,'0'-24'16,"-25"24"-16,50 0 109,0 0-93,-1 0-1,1 0-15,0 0 0,0 0 16,0 0-16,0 0 15,49 0-15,-49 0 0,0 0 16,-1 0-16,1 0 0,25 24 16,-25-24-16,-1 0 15,1 0 1,0 0-16,-25-24 16,25 24 15,-25-25-16</inkml:trace>
  <inkml:trace contextRef="#ctx0" brushRef="#br0" timeOffset="437112.1556">10319 15329 0,'0'-25'15,"0"1"1,0-1 15,-25 25 0,25-25-31,-25 25 16,0 0-16,1 25 16,-1 0-1,0 24-15,0-49 16,25 25-16,0 0 0,-25 0 16,25 0-16,0-1 0,0 1 15,0 0 1,25-25-16,0-25 31,0 0-31,-25 1 0,25 24 16,-25-25-16,24 0 0,-24 0 15,25 25 1,-25 25 15,0 0-31,0 0 16,0-1-16,0 1 0,0 0 15,0 0-15,0 0 16,25-25 0,0-25-1,-25 0 1,25 25-16,-25-25 0</inkml:trace>
  <inkml:trace contextRef="#ctx0" brushRef="#br0" timeOffset="437459.3422">10517 15280 0,'25'0'0,"-50"0"0,50-25 0,-50 25 47,0 0-31,25 25-16,-24-25 0,24 24 15,0 1-15,-25-25 0,25 25 16,0 0-16,0 0 15,25-25-15,-1 0 16,1 25 0,0-25-16,0 0 15,-25 24-15,0 1 32,-25-25-32,0 25 15,0-25-15,25 25 16,-24-25-1,24-25 17,24 0-32,1 25 0</inkml:trace>
  <inkml:trace contextRef="#ctx0" brushRef="#br0" timeOffset="437795.0692">10765 15304 0,'25'-24'0,"-25"-1"0,-25 25 31,25 25-15,-25-25-16,1 24 15,-1-24-15,0 25 16,25 0-16,0 0 16,25 0-1,0-25-15,-25 25 16,24-25-1,-24 24-15,0 1 16,0 0 0,-24-25-16,24 25 15,-25-25-15,0 25 32,50-50-1,0 25-31</inkml:trace>
  <inkml:trace contextRef="#ctx0" brushRef="#br0" timeOffset="438495.4538">10815 15503 0,'49'-25'47,"-123"50"-47,173-75 0,-173 100 0,173-100 0,-99 26 15,25 24-15,-25-25 16,25 0-16,-25 0 31,-25 25-31,0 0 16,0 0-16,25 25 15,0 0-15,-25-25 16,25 25-16,0-1 0,0 1 16,25 0-1,0-25 1,25-25-1,-26 0-15,1 1 16,0-26 0,0 50-16,-25-25 0,25 0 15,-25 0 1,24 25 0,-24 25-16,0 0 15,0 25 1,0-25-16,0-1 31,25-48-15,0-1-1,0 0-15,-25 0 16,25 25-16,0-25 0,-25 0 16,0 50-1,0 25 16,24-25-31,-24 0 16,25-25 0,0 0-1,0-25 1,-25 0-16,25 25 16,-25-25-16,0 0 15,0 50 16,0 0-31,0 0 16,0 0-16,0-1 16,0 1-1,24-50 17</inkml:trace>
  <inkml:trace contextRef="#ctx0" brushRef="#br0" timeOffset="438863.3079">11460 15131 0,'0'0'0,"0"-25"16,25 25-1,-25 25-15,0 0 16,0 24-16,0-24 0,0 0 16,0 24-16,0-24 0,-25 0 15,25 25-15,0-25 0,0-1 16,0 1-16,0-50 31,25-24-15,-1 24-1,1 0-15,-25 0 16,25 25-16,0 0 16,-25 25-1,0 0 1,0 0-16,0 0 0,0-1 15,-25-24 1,25 25-16,0 0 0,-25-25 16,25-25-1,0 0 1,25 25-16,-25-24 0</inkml:trace>
  <inkml:trace contextRef="#ctx0" brushRef="#br0" timeOffset="439071.1985">11857 15106 0,'0'0'0,"0"25"16,-25-25-16,25 25 15,0-1-15,-25-24 0,25 25 16,-25 25-16,25-25 0,0-1 16,0 1-16,0 0 0,-25 0 15,25 0-15,0 0 0,0-1 16,25-48 15,0-1-15</inkml:trace>
  <inkml:trace contextRef="#ctx0" brushRef="#br0" timeOffset="439447.954">11881 15329 0,'-49'25'31,"98"-50"-31,-49 50 16,0 25-16,-24-50 0,24 25 15,0-1-15,0 1 16,24 0-16,1-25 16,0-25-16,0 25 15,0-49-15,-1 24 16,1 0-16,25 0 0,-50 0 16,25 0-16,-1 25 0,-24-24 0,25-1 15,-25 50 16,0 24-31,-25-24 0,25 0 16,0 0-16,0 0 0,0 49 16,0-49-16,0 0 0,-24-1 15,24 26-15,0-25 0,-25 24 16,25-24-16,0 0 0,-25 0 16,0-25-16,0 25 0,1-1 15,-1-24-15,0 0 0,0 0 16,0 0-16,-24-24 0,24-1 0,0 0 15,0 0-15,1 0 0,-1-24 16,25 24-16,0 0 0,0-24 16</inkml:trace>
  <inkml:trace contextRef="#ctx0" brushRef="#br0" timeOffset="439894.0038">12576 15056 0,'0'0'0,"0"-24"15,25 24 1,-25 24-1,0 1 1,0 0-16,0 25 0,0-26 16,-25 1-16,25 25 0,-25 24 15,0-49-15,25 0 0,0 0 0,0 0 16,0-1-16,0 1 16,25-25-1</inkml:trace>
  <inkml:trace contextRef="#ctx0" brushRef="#br0" timeOffset="440858.2074">12849 15255 0,'0'0'16,"0"-25"-16,0 0 15,-25 25 16,25 25-15,-25-25-16,0 25 0,25 0 16,-24-1-16,-1 1 0,25 0 15,-25 0-15,25 0 0,0 0 16,25-25 0,0 0-16,-1-25 15,26 0 1,-50 0-16,0 0 0,25 25 15,-25-25-15,0 50 32,-25 0-17,25 0-15,0 0 16,0 0 0,25-25-16,0 0 15,-1-25-15,1 0 16,0 0-16,0 0 15,-25 0-15,25 1 16,-25 48 15,0 1-31,0 0 16,0 0 0,0 0-16,0 0 15,24-25 1,-24-25-1,25 25-15,0-25 0,-25 0 16,25 0-16,-25 0 16,25 25-16,-25-24 0,0 48 31,24-24-15,-24 50-16,0-25 15,0 0-15,25-25 16,0 0-1,25 0-15,-25 0 16,-1-25-16,1 0 16,0 0-16,0 0 0,-25 1 15,25-1-15,-25 0 16,0 0-16,0 0 16,-25 25-16,0 0 15,0 0-15,0 0 0,1 25 16,-1 25-1,0-25-15,25-1 16,0 1-16,0 25 0,0-25 16,25-25-16,-25 25 0,25-1 15,-25 1-15,0 0 16,0 0 0,0 0-16,0-1 0,-25 1 15,25 25 1,-25-50-16,0 25 0,0-25 15,0 0-15,25-50 32,0 25-32,0 0 0,0 1 15,25-26-15,0 25 16,0 0-16,0-24 0</inkml:trace>
  <inkml:trace contextRef="#ctx0" brushRef="#br0" timeOffset="442013.919">13519 15205 0,'0'25'16,"0"0"-1,-25 0-15,0-1 16,25 1-16,0 0 16,0 0-16,0 0 15,25-25 1,0 0-1,-25-25-15,24-25 16,1 50-16,-25-25 0,25 1 16,0-1-16,0 0 15,-25 0-15,0 50 32,0 0-17,-25 0-15,25-1 16,0 1-1,25 0-15,-1-25 16,1 0 0,0 0-16,0 0 0,0-25 0,-1 25 15,1-25-15,25 1 16,-25-1-16,-1 0 16,-24 0-1,0 0 1,-24 25-16,-1 0 0,0 0 15,0 25 1,0-25-16,1 25 16,24 0-16,-25 0 15,25-1-15,0 1 16,25 0 0,-1-25-16,1 0 15,0 0-15,0 0 16,-25 50 15,0-25-15,0-1-16,0 26 0,-25-25 15,25 0-15,-25-25 0,25 24 16,-25-24-16,25 25 0,-24-25 16,-1 0-1,25-25-15,0 1 16,0-26-1,25 25-15,-25 0 16,0 1-16,49-1 16,-24 0-16,0 25 15,-25-25-15,49 0 0,-24 0 16,0 25-16,0-24 0,0 24 16,-1-25-16,1 25 0,0-25 15,0 25-15,-25-25 16,25 25-16,-1 0 0,-24-25 0,25 25 15,-25-24 17,-25 24 15,1 0-32,24 24 1,-25-24-16,25 25 15,-25-25 1,25 25-16,0 0 16,0 0-1,25-25 1,-25 24-16,25-24 0,-25 25 16,49 0-1,-24 0 1,0-25-16,0 0 15,-1 0-15,1 0 16,0-25-16,0 0 0,0 0 16,0 1-1,-25-1-15,0 0 16,24 25-16,-24-25 16,0 0-1</inkml:trace>
  <inkml:trace contextRef="#ctx0" brushRef="#br0" timeOffset="443912.5718">14808 15205 0,'0'-25'31,"25"25"1,-25 25 30,0-50 376,25 25-376,-25 25 141,0 0-187,0 0-1,-25 0 1,25-1-16,0 1 16,0 0-16,-25 0 15,25-50 17,0 0-17,0 0-15,0 1 0,0-1 16,0 0-16,0 0 15</inkml:trace>
  <inkml:trace contextRef="#ctx0" brushRef="#br0" timeOffset="444040.1299">14858 15081 0,'0'25'31,"0"-50"-31,0 50 16,0 0-1,25-25 1,0 0-1</inkml:trace>
  <inkml:trace contextRef="#ctx0" brushRef="#br0" timeOffset="444464.0192">15081 15131 0,'0'25'0,"25"-25"31,-25-25 48,-25 25-64,0 0 1,1 0-16,24 25 15,0-1 1,0 1-16,0 0 16,24 0-1,-24 0-15,25-1 16,-25 1 0,25-25-16,-25 25 0,-25-25 31,0 0-16,1 0-15,-1 0 16,25-25 15,0 0-31</inkml:trace>
  <inkml:trace contextRef="#ctx0" brushRef="#br0" timeOffset="445894.368">15627 15056 0,'-25'0'16,"25"25"-1,0 0 1,0 0-16,-25 24 16,25-24-16,0 0 0,0 0 0,0 0 15,0-1-15,-24 1 0,24 0 16,0 0-16,-25-25 15,0 0-15,0-25 16,0 25 0,25-25-16,-24 0 15,24 1-15,0-1 16,24 25 0,1-25-16,0 25 15,0 0-15,0 0 16,-1 0-16,1-25 0,0 25 15,0 0-15,0 0 16,-1 0-16,1 0 16,-25 25-1,0 0-15,0 0 16,0-1-16,0 1 16,0 0-16,0 0 15,25-25 1,-25-25-1,0 0-15,25 0 16,-25 1-16,0-1 16,0 0-16,25 0 0,-1 25 31,1 0-15,0 0-1,0 25-15,0-25 16,-1 0-16,1 0 0,0 0 0,0 0 15,0 0 1,-25-25 0,24 25-16,-24-25 15,-24 1 1,-1 24 0,0 0-16,25 24 15,-25-24-15,0 25 0,1 0 16,24 0-16,0 0 15,0-1-15,24 1 16,1-25 0,0 0-16,0 0 0,-25-25 15,25 25-15,-25-24 0,24 24 16,-24-25-16,0 50 47,0-1-47,0 1 15,0 0 1,25-25 0,0-25-1,0 0-15,-25 1 16,25 24-16,-25-25 0,24 25 0,1-25 16,-25 0-16,25 25 15,-25 25 1,0 0 15,0 0-31,0-1 0,-25-24 16,25 25-16,25-25 15,0-25 1,0 25 0,-25-24-16,24-1 15,1 0-15,0 25 16,-25-25-16,25 25 0,-25 25 31,0 0-15,0 0-1,0-1 1,25-24 0,0-24-1,-1-1-15</inkml:trace>
  <inkml:trace contextRef="#ctx0" brushRef="#br0" timeOffset="446131.464">16619 15180 0,'-25'-24'31,"50"48"-31,-74-48 16,-1 24 0,50 24-16,-25-24 15,25 25-15,0 0 0,0 0 16,0 0-16,25-25 15,0 0-15,-25 24 0,0 1 47,-25-25-31,25-25 0</inkml:trace>
  <inkml:trace contextRef="#ctx0" brushRef="#br0" timeOffset="446356.6817">16718 15032 0,'50'-75'31,"-248"348"-31,346-471 0,-98 98 0,-25 100 16,-25 25 0,0 0-16,0 0 15,0 0-15,0-1 0,-25 26 0,25 0 16,0-26-16,-25 1 0,25 0 15,0 25-15,-25-1 16,25-24-16,0 0 16,25-50 15</inkml:trace>
  <inkml:trace contextRef="#ctx0" brushRef="#br0" timeOffset="446725.5838">16966 15230 0,'25'-25'16,"-149"124"-16,223-173 0,-74 24 0,0 50 16,-25-24-16,-25 24 47,0 0-47,1 0 15,-1 24-15,0-24 16,25 25-16,-25 0 15,25 0 1,25-25-16,0 0 16,24 0-16,-24-25 15,0 25-15,0 0 16,-25 25 15,0 0-15,-25-25-16,25 24 0,25-24 31,0 0-15,-1-24-16,1-1 15,0 0-15,0 0 0,-25 0 16</inkml:trace>
  <inkml:trace contextRef="#ctx0" brushRef="#br0" timeOffset="446905.3283">17314 14957 0,'0'-25'31,"-25"100"-31,50-125 0,-50 25 0,0 25 16,25 50-16,0-25 16,0 0-16,-25-1 0,25 1 15,0 25-15,0-1 0,0-24 16,0 0-16,0 0 0,0 0 16,0-1-16,0 1 15,-25-25 1,25-25-16</inkml:trace>
  <inkml:trace contextRef="#ctx0" brushRef="#br0" timeOffset="447067.4519">17140 15180 0,'74'100'16,"-148"-200"-16,99 100 31,0 0-31,-25-24 16,24 24-16,1 0 0,0 0 15,25 0-15,-26-25 0,1 25 16,0 0-16,0 0 16</inkml:trace>
  <inkml:trace contextRef="#ctx0" brushRef="#br0" timeOffset="447711.6919">17413 15230 0,'0'25'0,"49"-124"0,-98 173 16,24-49-16,50-25 15,-25-25-15,25 25 16,-1-25-16,-24 0 0,25 25 16,0-24-16,-25-1 15,0 0-15,0 0 16,-25 25 0,0 0-1,1 25-15,24 0 16,0 0-16,0-1 0,0 1 15,0 0-15,24-25 16,-24 25-16,25-25 16,25 0-16,-25 0 0,0 0 0,-1 0 15,1 0-15,0 0 0,25-25 16,-26 25-16,1-25 0,0 25 16,-25-25-16,25 25 15,0-24-15,-25-1 16,0 0-16,0 0 31,-25 25-31,0 0 16,0 0-1,0 25-15,25 0 0,-24-25 16,24 25-16,-25-1 0,25 1 0,0 0 16,0 0-16,0 0 15,25-1-15,-1-24 16,1 0-16,0-24 15,0 24-15,0-50 16,-1 25-16,1 0 0,0 1 0,0-26 16,0 25-16,-1-49 0,1 24 15,-25 25-15,25-24 0,-25 24 16,25 0-16,-25 0 0,0 75 31,-25-25-31,25 24 16,-25-24-16,25 0 0,0 74 0,-25-74 15,25 0-15,0 24 0,0-24 16,0 0-16,0 25 0,0-26 16,25-24-16,-25 25 15,25-25-15</inkml:trace>
  <inkml:trace contextRef="#ctx0" brushRef="#br0" timeOffset="448874.8202">18479 14932 0,'-24'0'16,"-1"50"31,25-25-47,0 0 15,0-1-15,0 1 0,-25 0 0,25 0 16,0 0-16,-25-1 15,25-48 17,25-1-17,0 0-15,-25 0 0,25 25 0,-25-25 16,24 1-16,-24-1 0,25 25 16,-25 25 15,0 24-16,0-24-15,0 0 16,25 0-16,-25-1 0,25 1 0,-25 0 16,25-25-1,-25-25 1,25 25-16,-25-25 0,24 1 16,1-1-16,-25 0 0,25 0 15,0 0-15,0 1 16,-1-1-16,1 25 31,-25 25-15,0-1-16,0 1 15,0 0-15,25 0 16,0 0-16,0-25 16,-1 0-1,1 0-15,0 0 16,0 0-16,0-25 0,24 25 15,-24-25-15,0 25 16,0 0-16,-25-25 0,24 25 16,1 0-16,-25-25 0,25 25 15,0-24-15,-25-1 16,-25 0 0,0 25-1,0 0-15,1 50 16,-1-26-16,0-24 15,25 25-15,-25 0 0,0-25 0,25 50 16,0-26 0,0 1-16,25-25 15,0 0-15,0-25 16,24 1-16,-24-1 16,0 25-16,-25-25 15,25 25-15,-25-25 16,0 50-1,-25-25-15,25 25 0,0 0 16,0-1-16,0 1 16,0 0-16,25 0 15,24-25 1,-24 0-16,0 0 16,0-25-16,24 0 0</inkml:trace>
  <inkml:trace contextRef="#ctx0" brushRef="#br0" timeOffset="449079.3151">19447 15131 0,'25'-75'47,"-50"150"-47,0-125 31,0 75-15,0 0-16,25 0 0,-24-1 15,24 1-15,0 0 16,0 0-16,24 0 0,1-25 15,0 0-15,0 0 16,0 0-16,-25-25 0,24 25 16,26-50-16,-50 25 0</inkml:trace>
  <inkml:trace contextRef="#ctx0" brushRef="#br0" timeOffset="449562.6973">19745 14858 0,'-75'174'16,"150"-348"-16,-100 174 0,0 25 15,25 24 1,0-24-16,-25 0 16,25 0-16,0 0 0,0-1 15,-25 26-15,25-25 0,0 0 16,0-1-16,0 1 0,-24 0 16,24 0-16,0 0 15,49-25 1,-49-25-16,0 0 0,25 0 15,25 0-15,-50 1 0,0-1 16,24 25-16,-24-25 0,25 0 16,-25 50 15,0 0-15,0 0-1,0-1-15,0 1 16,25-25-1,0 0 1,0-25-16,-25 1 0,24 24 16,-24-25-16,25 25 15,-25-25-15,0 50 32,0 0-1,0-1-31,0 1 15,25-25 1</inkml:trace>
  <inkml:trace contextRef="#ctx0" brushRef="#br0" timeOffset="450162.6697">19968 14982 0,'0'-25'15,"-25"199"-15,25-348 0,25 199 0,-50-75 16,50 50 15,0 25-31,-1-25 16,1 0-16,0 0 0,0 0 15,0 25 1,-25 0 0,0 0-16,0-1 15,-25 1 1,0 0-16,25 0 15,0 0 1,25-25 0,0 0 15,-1-25-31,1 0 0,0 0 16,-25 0-16,25 25 15,-25-24-15,25 24 0,-25-25 16,0 50 15,0-1-31,0 1 0,0 0 16,0 0-16,0 0 15,49-25-15,-24 24 16,0-24-16,0 0 16,-1 0-16,1 0 0,0 0 15,-25-24-15,25 24 0,0-50 16,-1 25-16,-24 0 15,0 1-15,0-1 16,0 0-16,-24 25 0,-1 0 16,0 0-16,0 0 15,25 25-15,-25 0 0,25-1 0,0 1 16,0 0-16,0 0 0,0 0 16,0-1-16,25 1 0,25 0 15,-25-25-15,24 25 0,-24-25 16,0 0-16,0 0 0,49 0 15</inkml:trace>
  <inkml:trace contextRef="#ctx0" brushRef="#br0" timeOffset="453024.941">21134 15106 0,'0'-25'16,"24"25"-16,-24-25 16,25 25-16,0-24 15,0 24 1,-25-25-1,-25 25 17,0 25-32,0-1 15,1-24 1,24 25-16,0 0 16,0 0-1,24 0 1,1-25-16,-25 24 15,25-24-15,0 0 0,0 0 16,-1 0-16,1 0 16,0-24-16,0 24 15,0 0-15,-25-25 0,24 25 0,-24-25 16,25 25-16,-25-25 16,0 50 15,-25-25-16,25 25-15,0 0 16,0-1-16,0 1 16,25-25-16,0 0 15,0 0 1,0 0-16,-25-25 0,24 25 16,-24-49-16,25 49 15,-25-25-15,0 0 16,-25 0-16,1 25 0,-1 0 15,0 0 1,0 0-16,25 25 16,25-25-1,-25 25-15,25-25 0,0 25 0,-1-25 16,1 0-16,25 0 0,-25 0 16,-1 0-16,1 0 0,0 0 15,0 0-15,0 0 0,0-25 16,-1 25-16,1 0 15,-25-25-15,25 25 0,-25-25 16,0 1 0,0-1-16,-25 25 15,0 0-15,25-25 16,-24 25-16,-1 0 0,25 25 16,-25-25-16,25 25 0,-25-1 0,0 1 15,25 0-15,0 0 16,0 0-16,25-25 15,0 0-15,-25 24 16,50-24-16,-26-24 16,1 24-16,0-25 0,0 0 15,24 0-15,-24 0 0,-25 1 16,25-1-16,-25 0 0,25 0 16,0-24-16,-25 24 15,0 0-15,-25 25 16,25 25-1,-25-25-15,25 49 16,0-24-16,-25 0 0,25 0 16,-25 0-16,25 24 0,0-24 0,0 0 15,0 0-15,25-1 16,-25 1-16,50 0 0,-25-25 16,-1 0-16,26 0 0,0 0 15,-26 0-15,1-50 0,25 26 16,-25 24-16,-1-25 0,1-25 15,0 25-15,-25 1 0,0-1 16,0 0-16,-25 0 0,0 25 16,1 0-16,-1 25 15,0 0-15,25 0 16,0-1-16,50 26 16,-26-25-16,1 0 0,0-1 15,0-24-15,0 25 0,24-25 16,-24 25-16</inkml:trace>
  <inkml:trace contextRef="#ctx0" brushRef="#br0" timeOffset="453745.7537">18107 15776 0,'-24'0'0,"-1"0"16,0 0-1,25 25-15,-25-1 16,25 1-16,-25-25 15,25 25-15,-24 0 0,24 0 16,-25 24-16,25-24 16,0 0-16,0 0 0,0-1 15,0 26-15,0-25 16,49 0-16,1-25 16,-25 0-16,0 0 0</inkml:trace>
  <inkml:trace contextRef="#ctx0" brushRef="#br0" timeOffset="454201.3404">18380 16024 0,'0'0'0,"25"0"0,-25-25 16,0 0-1,0 0-15,0 1 31,-25 24-31,0 0 16,1 0 0,-1 24-16,0 1 15,25 0-15,-25 0 16,25 0-16,0-1 16,0 1-1,25-25-15,0 0 16,0 0-16,-25-25 15,24 25-15,1-24 16,0-1-16,0 0 16,0 0-16,-50 50 31,25 0-31,0 0 16,0-1-1,0 1-15,0 0 16,25 0-1,-1-25 1,1-25-16,0 0 16,0 25-16,-25-25 0</inkml:trace>
  <inkml:trace contextRef="#ctx0" brushRef="#br0" timeOffset="454536.5069">18728 15974 0,'24'-25'15,"-48"50"-15,48-74 16,1 24-16,-50 25 31,1 0-15,-1 0-16,0 25 0,0-1 15,0 1-15,25 0 16,-24-25-16,24 25 0,0 0 16,24-1-1,1-24-15,25 25 16,-25-25-16,-1 25 0,1-25 15,-25 25-15,-25 0 32,1-25-17,-1 0-15,25 24 16,-25-24-16,0 0 16,25-24-1,0-1-15,25 25 16,-25-25-16,50 0 15,-26 0-15</inkml:trace>
  <inkml:trace contextRef="#ctx0" brushRef="#br0" timeOffset="454872.8958">19050 15949 0,'0'0'0,"25"0"0,-25-24 16,25 24-16,-75 0 31,25 0-31,0 0 15,1 0-15,24 24 0,-25 1 16,0-25-16,25 25 0,0 0 16,0 0-1,25-25 1,0 0-16,-1 0 16,-24 24-16,25-24 0,-25 25 15,25-25-15,-25 25 16,-25 0-1,0-25-15,25 25 16,-24-25-16,-1 0 16,50-25 15,-1 0-15,1 0-16</inkml:trace>
  <inkml:trace contextRef="#ctx0" brushRef="#br0" timeOffset="455598.5957">19199 16073 0,'25'25'31,"-100"-50"-31,125 25 0,-1 25 16,-49-50-16,25 1 16,-25-1-16,0 0 15,0 0 1,-25 25-1,1 25 1,-1 0-16,25 0 16,0-1-16,0 1 15,0 0 1,25-25-16,-1 0 16,1 0-16,0 0 15,0-25-15,0 0 16,-1 25-16,-24-24 0,50-1 0,-50 0 15,25 25-15,-25-25 0,25 0 16,-25 1 0,0 48 15,0 26-31,-25-50 0,25 25 16,0 0-16,0-1 0,0 1 31,25-50-16,-1 1 1,1-1-16,0 0 0,0 0 16,0-24-16,0 49 15,-25-25-15,24 25 0,-24-25 16,25 25-16,-25 25 16,0 0-1,0 24-15,-25-24 0,25 0 16,0 0-16,0-1 15,25-24 1,-25-24 0,25 24-16,0-25 0,0 0 15,-1 0-15,-24 0 16,25 25-16,0 0 0,0 0 16,-25 25-1,0 0 16,0 0-31,0 0 16,0-1-16,25-48 31</inkml:trace>
  <inkml:trace contextRef="#ctx0" brushRef="#br0" timeOffset="455964.4055">20042 15776 0,'0'-50'16,"0"100"-16,0-75 31,0 50-31,0 0 16,0-1-16,0 1 0,-25 0 16,25 0-16,0 24 0,-24-24 15,24 0-15,-25 0 16,25 0-16,25-25 31,-25-25-31,24 25 16,-24-25-16,50 25 15,-25 0-15,-25-25 0,0 50 32,0 0-32,0 0 15,-25-1-15,0-24 16,0 25-16,1 0 15,-1-25 1,25-25 0,0 0-16,25 1 15</inkml:trace>
  <inkml:trace contextRef="#ctx0" brushRef="#br0" timeOffset="456171.5834">20439 15726 0,'-25'0'16,"0"25"-16,1 25 15,-1-26-15,25 1 16,0 0-16,0 0 16,-25 24-16,25-24 0,0 0 15,-25 0-15,25 0 0,0-1 0,-25 1 16</inkml:trace>
  <inkml:trace contextRef="#ctx0" brushRef="#br0" timeOffset="456655.479">20439 16073 0,'0'25'31,"-74"-74"-31,148 73 0,-49-24 15,0 0-15,-1-24 0,1 24 16,-25-25-16,25 25 0,0-25 16,-25 0-16,0 0 0,0 1 15,-25 24 1,0 0 0,0 0-16,25 24 0,-24-24 15,24 50-15,-25-50 0,25 25 16,0 0-16,0-1 15,0 1-15,25-25 16,-1 0-16,1 0 16,0 0-16,0-25 0,0 1 15,-1-1-15,1 25 0,-25-25 16,25 25-16,0-25 0,0 0 0,0 25 16,-25 25 15,0 0-16,0 0-15,-25-25 16,25 25-16,0-1 16,0-48 15,25-1-15,-1-25-16,1 50 0,-25-25 15,25 1-15,0-1 0,-25 0 16,49 0-16,-24 0 0</inkml:trace>
  <inkml:trace contextRef="#ctx0" brushRef="#br0" timeOffset="456912.1061">21059 15627 0,'0'0'0,"25"0"31,-25 25-31,25-25 16,0 25-16,-25-1 15,24 1-15,-24 0 0,0 0 16,0 0-16,0 24 0,0-24 0,0 25 16,0-26-16,-24 1 0,-1 25 15,0-1-15,0-24 0,0 0 16,1 0-16,-1 0 0,-25 24 15,25-24-15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21T04:31:41.1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9872 198 0,'0'0'0,"-25"0"94,1 0-32,24 25-46,-25-25-1,25 25 1,-25-25-16,25 25 0,-25 0 16,25-1-1,-25 1 1,25 0-16,0 0 15,0 0-15,0-1 0,0 1 16,0 0-16,0 0 0,25 0 16,-25 0-16,0-1 15,25 1-15,-25 0 16,0 0 0,0 0-1,25-25-15,-25 24 16,0 1-1</inkml:trace>
  <inkml:trace contextRef="#ctx0" brushRef="#br0" timeOffset="1798.6579">9748 372 0,'0'0'0,"0"-25"15,0 0 1,0 1 0,25 24-1,0-25-15,0 0 16,-1 25-16,1 0 16,0 0-16,0 0 15,0 25 1,-1-25-16,-24 25 15,0-1-15,0 1 16,0 0-16,-24 0 0,-1 0 16,0-1-16,0 1 15,0-25-15,-24 25 16,24 0-16,0-25 0,0 0 16,1 25-16,-1-25 15,25-25 1,25 0 15,-1 25-15,1 0-1,0 0-15,0 25 16,0 0-16,-1 0 16,1-1-1,0-24-15,0 25 16,0-25-16,-1 0 15,26 0 1,-25 0-16,0 0 0,0 0 16,-1-25-16,1 25 15,-25-24 1,25-1 0,-25 0-16,0 0 15,25 0-15,-25 0 16,-25 1-1,0 24 1,-24 24 0,24 1-1,0 0-15,25 0 16,0 0 0,0 0-1,25-1-15,0-24 0,24 0 16,-24 0-16,0 0 15,24 0-15,1 0 0,-25 0 0,24 0 16,1-24-16,0-1 16,-26 0-16,26 0 15,-25 0-15,-25 0 16,0 1 0,-25-1-1,-25 25-15,26 0 16,-1 0-16,0 25 15,0-1-15,25 1 16,0 0 0,25-25-1,0 0 1,0 0-16,-1 0 0,1 0 16,0 0-1,0 0-15,0 25 0,-1 0 16,1 0-16,0-25 0,0 24 15,-25 1-15,25 0 0,-25 0 16,0 0-16,0-1 16,0 1-16,-25 0 15,0-25-15,0 0 16,0 0-16,1 0 16,-1 0-16,25-25 0,-25 25 0,25-49 15,0 24 1,25 0-16,-25 0 15,25 25-15,-1-25 0,1 1 16,25-1-16,-25 25 16,-1-25-16,1 25 0,0-25 15,0 25-15,0 0 16,-1 0 0,-24 25-16,0 0 15,0 0-15,0-1 16,0 1-16,-24-25 15,24 25-15,0-50 32,0 0-17,0 1-15,0-1 16,0 0-16,0 0 0,-25 0 16,25 0-16,0 1 15,-25 24-15,25-25 16,25 25 15,0 25-15,-1-25-16,1 0 0,0 0 15,25 24-15,-1-24 0,-24 0 0,0 0 16,49 0-16,-49 0 16,0 0-16,0 0 0,0 0 0,-25-24 31,-25 24-16,0 0-15,0 24 16,0-24-16,25 25 16,-25-25-16,25 25 15,0 0 1,25-25-16,0 25 16,0-25-16,0 0 15,0 25-15,-50-1 31,0-24-31,-25 0 16,25 25 0,1-25-16,-1 0 15,25-25-15,25 1 16</inkml:trace>
  <inkml:trace contextRef="#ctx0" brushRef="#br0" timeOffset="2013.7426">11460 273 0,'0'0'16,"0"25"15,0-1-31,0 1 0,-25-25 16,25 25-16,0 0 0,0 0 15,0-1-15,0 1 16,0 0-16,0 0 15,0 0-15,0 0 16,0-1 0</inkml:trace>
  <inkml:trace contextRef="#ctx0" brushRef="#br0" timeOffset="2153.2871">11361 496 0,'-25'0'15,"50"-25"1,49 25 0,-49 0-16,0 0 0,-1-25 15,26 25-15,-25 0 0</inkml:trace>
  <inkml:trace contextRef="#ctx0" brushRef="#br0" timeOffset="2652.2235">11633 546 0,'0'0'0,"25"0"32,0-25-17,0 0 1,0 0-16,-1 0 16,-24 1-1,-24 24-15,-1 0 16,0 0-16,0 0 15,0 24-15,1-24 16,24 25-16,-25 0 16,25 0-16,25-25 15,-1 25 1,1-25-16,0 0 0,0 0 16,0 0-16,-1 0 0,1 0 15,25-25-15,-25 25 16,-1 0-16,1 0 0,25-25 15,-50 0-15,25 25 0,-1 0 0,1 0 16,0 0-16,-25-25 0,0 50 47,0 0-31,-25 0-16,50-25 31,0 0-16,0-25-15,-25 0 16,24 25-16,-24-25 16,25 25-16,0-24 0,0-1 15</inkml:trace>
  <inkml:trace contextRef="#ctx0" brushRef="#br0" timeOffset="79049.2981">4713 5184 0,'-25'-25'16,"25"1"125,-25 24-141,25-25 15,0 0 1,0 0-16,-25 0 0,25-24 16,0 24-1,0 0-15,0 0 0,-24-49 16,24 49-16,0 0 15,0 0-15,0 1 16,0-26-16,0 25 0,0 0 0,0-24 16,-25 24-16,25 0 0,0-49 15,0 49-15,0-25 0,0 26 16,0-1-16,25-25 0,-25 25 16,0 1-16,0-1 0,0 0 15,0 0-15,0-24 0,0 24 16,0 0-16,0 0 0,0 0 15,0 1-15,0-1 0,24 25 16,-24-25-16,0 0 0,0 0 16,25 1-16,-25-1 15,0 0 1,0 0 0,-25 0-16</inkml:trace>
  <inkml:trace contextRef="#ctx0" brushRef="#br0" timeOffset="79976.1094">4713 3249 0,'0'-24'31,"-25"24"-15,25 24-16,0 1 15,0 0 1,0 0-16,0 0 0,0-1 16,0 1-16,0 25 15,0-25-15,0-1 0,0 1 16,0 0-16,0 0 0,0 0 16,0-1-16,25 1 0,0-25 46,-25-25-46,0 1 0,0-1 16,24 25-16,-24-25 0,0 0 16,25 0-16,-25 1 15,25 24-15,-25-25 0,25 25 16,0 25 0,-25 24-1,0-24-15,25-25 0,-25 25 16,0 0-16,0-1 15,0 1-15,24-25 16,-24 25-16,25-25 16,0 0-16,0 0 15,0 0-15,-1-25 16,1 0-16,-25 1 16,25-1-16,0 0 15,-25 0-15,0 0 16,0 1-16,-25 24 31,0 24 0,0-24-31,25 25 0,0 0 0,0 0 16,0 0-16,0-1 16,0 1-1,25-25-15,0 25 16,25-25-1,-50-25 1,24 25-16,-24-25 0</inkml:trace>
  <inkml:trace contextRef="#ctx0" brushRef="#br0" timeOffset="80180.9607">5234 3473 0,'0'-25'0,"0"0"15,25 50 16,-1 0-15,1-1-16,-25 1 16,25-25-16,-25 25 15,25-25-15,-25 25 0,25-25 16,-25 25-16,24-25 16,1 0-1</inkml:trace>
  <inkml:trace contextRef="#ctx0" brushRef="#br0" timeOffset="80367.302">5457 3423 0,'-25'25'31,"25"0"-15,-25-25-16,1 24 0,24 1 15,-50 25-15,25-50 0,25 25 16,-25-1-16,1 1 0,24 0 16,-25-25-16,25 25 0</inkml:trace>
  <inkml:trace contextRef="#ctx0" brushRef="#br0" timeOffset="135081.7081">18405 4539 0,'0'-25'32,"0"50"77,0 0-93,0 0-1,0 0 1,0-1-16,0 1 15,0 25-15,0-25 16,-25-1-16,25 1 16,0 0-16,0 0 15,0 0-15,-25-25 16,25 25-16,0-1 31,0-48-15,0-1-1,0 0-15,0 0 16</inkml:trace>
  <inkml:trace contextRef="#ctx0" brushRef="#br0" timeOffset="135580.5528">18604 4514 0,'0'25'32,"-25"0"-1,25 0-31,-25 0 15,25-1-15,0 1 16,0 0-16,0 0 16,0 0-16,0-1 15,-25 1-15,25 0 16,0 0-16,0 0 16,25-25-16,0 0 15,0 0-15,-1 0 31,-24-25-15,25 0-16,-25 0 16,0 0-1,-25 25 1,1 0 0,-1 0-1,0 0-15,25 25 31,25-25-15</inkml:trace>
  <inkml:trace contextRef="#ctx0" brushRef="#br0" timeOffset="136112.8103">18926 4490 0,'0'24'47,"0"1"-47,0 0 15,0 0-15,0 0 0,0-1 0,0 26 16,0-25-16,0 0 16,0-1-16,0 1 15,0 0 1,0-50 15,0 0-31,0 1 16,25 24-1,0-25 1,-25 0-16,24 25 0,1 0 16,0 0-1,-25 25-15,0 0 16,0-1-16,0 1 16,-25-25-16,25 25 15,-25 0 1,1 0-16,24-50 31,0 0-31,24 0 16,26-24-16</inkml:trace>
  <inkml:trace contextRef="#ctx0" brushRef="#br0" timeOffset="136251.5564">19149 4663 0,'25'0'0,"-25"25"31,0 0-16,0 0-15,-25-1 16,25 1-16,0 0 16,0 0-16,0-50 31</inkml:trace>
  <inkml:trace contextRef="#ctx0" brushRef="#br0" timeOffset="136391.5915">19199 4490 0,'0'0'0,"49"0"63</inkml:trace>
  <inkml:trace contextRef="#ctx0" brushRef="#br0" timeOffset="136587.4781">19397 4440 0,'0'-25'16,"-25"25"0,25 25-1,-24-25-15,24 25 0,0 0 16,-25-1-16,25 1 0,0 0 16,0 0-16,0 0 0,0 24 15,0-24-15,-25 0 0,25 0 16,0-1-16,0 1 15,0 0-15</inkml:trace>
  <inkml:trace contextRef="#ctx0" brushRef="#br0" timeOffset="136710.9689">19298 4638 0,'0'0'0,"25"0"16,0 0-1,-1 0-15,1 0 16,0 0-16</inkml:trace>
  <inkml:trace contextRef="#ctx0" brushRef="#br0" timeOffset="136912.5876">19472 4638 0,'-25'0'16,"0"0"-1,0 0-15,25 25 16,0 0-1,25 0-15,0 0 16,0-25 0,-25 24-16,0 1 15,-25-25 1,0 25-16,0-25 16,0 0-16,-49 0 15</inkml:trace>
  <inkml:trace contextRef="#ctx0" brushRef="#br0" timeOffset="137555.1951">16073 4415 0,'0'0'15,"-24"0"1,24 25 15,-25 0-15,25 0-16,-25 24 15,0-24-15,25 0 16,0 0-16,0-1 0,-25 1 16,25 0-16,0 0 15,0 0-15</inkml:trace>
  <inkml:trace contextRef="#ctx0" brushRef="#br0" timeOffset="137887.4013">16222 4415 0,'0'25'16,"0"0"-16,-25 0 15,1-1-15,24 1 0,0 0 16,0 0-16,0 0 0,0-1 16,0 1-16,0 0 15,24-25-15,-24 25 16,25-25-16,0 0 16,0-25-16,-25 0 15,0 0 1,-25 1-1,0 24-15,0 0 16,1 0-16,24 24 16,24-24 15,26-24-31</inkml:trace>
  <inkml:trace contextRef="#ctx0" brushRef="#br0" timeOffset="138383.4014">16545 4390 0,'0'0'0,"0"-24"0,25 24 16,-25 24 15,0 1-31,0 0 16,-25 0-16,25 24 15,-25-49-15,25 25 0,0 0 16,0 0-16,0 0 15,0-50 17,25 25-17,0-25-15,-1 25 16,-24 25 15,0 0-15,0-1-16,0 1 15,-24-25-15,-1 25 16,50-50 15,-1 0-15,26 1-16,-50-1 16,25 25-16,-25-25 0,25 25 15,-1 0-15,-24 25 31,-24-25-15,24 25 0,0-1-16,0-48 31</inkml:trace>
  <inkml:trace contextRef="#ctx0" brushRef="#br0" timeOffset="138503.1886">16694 4440 0,'0'0'0,"0"-25"0,0 0 15,0 50 17,24-25-17,1 25-15,0-25 16</inkml:trace>
  <inkml:trace contextRef="#ctx0" brushRef="#br0" timeOffset="138792.5228">16917 4341 0,'0'0'0,"0"-25"15,0 50 17,0 0-17,0-1-15,0 1 0,-25 0 16,25 0-16,-25 24 0,25-24 16,-25 0-16,25 0 0,0 0 15,-24 24-15,24-24 16,0 0-16,-25-25 15,25-25-15,0-25 16,0 1 0,0 24-16,25 25 15,-25-25-15,24 25 16,1-25-16,0 25 16,0 0-16,0 0 15</inkml:trace>
  <inkml:trace contextRef="#ctx0" brushRef="#br0" timeOffset="138999.7563">17041 4465 0,'0'0'0,"-25"0"31,0 0-15,25 25 0,0-1-16,-25-24 0,25 25 15,0 25 1,0-25-16,25-25 0,-25 24 15,0 1-15,0 0 16,-25 0 0,1-25-1,-1 0-15,0 0 0,-25 0 16</inkml:trace>
  <inkml:trace contextRef="#ctx0" brushRef="#br0" timeOffset="139546.9736">13816 4415 0,'0'0'0,"-25"0"15,1 0-15,24-25 0,-25 25 0,25 25 31,0 0-15,0 0-16,-25 0 16,25-1-16,0 1 0,-25 0 15,25 0-15,-25 0 16,25-1-16,-24 1 0,24 0 16,0 0-16,-25-25 15</inkml:trace>
  <inkml:trace contextRef="#ctx0" brushRef="#br0" timeOffset="139879.7121">13965 4390 0,'0'0'0,"0"25"31,-25 0-31,25 0 16,0 0-16,-25-1 15,25 1-15,-24 0 0,24 0 16,0 0-16,-25-1 0,25 1 16,0 0-16,25-25 15,-1 0 1,1 0 0,-25-25-1,0 0-15,0 1 16,-25 24-16,25-25 15,-49 25-15,24 0 16,0 25-16,0-1 16,25 1-1,25-25-15,0 0 16</inkml:trace>
  <inkml:trace contextRef="#ctx0" brushRef="#br0" timeOffset="140318.7519">14213 4390 0,'0'-24'0,"0"48"47,0 1-31,0 0-1,-25 25-15,25-26 16,0 1-16,-25 25 16,25-25-1,0-1 1,25-48 15,0-1-31,-25 0 16,50 25-16,-26-25 15,-24 50 1,0 0 0,0 0-16,-24-1 15,24 1-15,-25-25 16,0 0-16,25 25 16,-25-25-1,25-25 1,25 25-16,-25-25 0,25 1 15,0 24-15</inkml:trace>
  <inkml:trace contextRef="#ctx0" brushRef="#br0" timeOffset="140588.9353">14387 4514 0,'0'-24'0,"0"48"0,0-24 32,0 25-32,0 0 15,0 0-15,0 0 0,0-1 16,0-48 15,0-1-15,0 0-16,0 0 0,0 0 15,0 1-15,0-1 0,0-25 16,0 25-16,0 1 16,0-1-16,0 50 31,0-1-31,25-24 15,-1 0-15,1 0 16,0 0-16</inkml:trace>
  <inkml:trace contextRef="#ctx0" brushRef="#br0" timeOffset="141099.0299">14585 4341 0,'0'0'0,"0"-25"16,25 0-16,-25 0 0,25 25 16,-25-24-16,0 48 31,0 1-31,0 0 15,0 0-15,-25 24 0,25-24 16,0 25-16,-25-25 0,25-1 16,-25 26-16,25 0 0,0-26 0,-24 1 15,24 0-15,0 0 0,-25 0 16,0-25 0,25-25-1,-25 0-15,25 0 0,0 0 16,0 1-16,0-1 15,25 0-15,0 25 16,-25-25-16,25 25 16,-1 0-16,1-25 0,0 25 15,0 0-15,0 0 0,-1-24 16,1 24-16,0 0 0,0-25 0,0 25 16,-1-25-16,1 25 15,-25-25-15,25 25 0,-50 0 31,0 0-15,1 25-16,24 0 16,-25-25-16,25 25 15,0-1-15,0 1 16,0 0-16,25 0 16,-25 0-16,0-1 15,0 1-15,24 0 0,-24 0 16,-24 0-1,-1-25 1,0 0-16,0 0 16,0 0-16</inkml:trace>
  <inkml:trace contextRef="#ctx0" brushRef="#br0" timeOffset="180742.6109">19893 843 0,'-24'-24'31,"-1"48"32,0-24-48,25 25 1,-25-25-16,25 25 15,-25 0 1,25 0-16,-24-25 0,24 24 16,0 1-16,-25-25 15,25 50-15,-25-25 0,25-1 16,0 1-16,-25 25 16,25-25-16,0-1 0,0 26 15,0 0 1,0-26-16,25 1 0,-25 0 0,0 0 15,25-25-15,-25 25 16,0-1-16,25-24 0,-1 25 0,1-25 16,0 0-1</inkml:trace>
  <inkml:trace contextRef="#ctx0" brushRef="#br0" timeOffset="181464.4352">20067 1091 0,'0'25'31,"0"0"-15,0 0-1,0 0-15,0-1 0,-25 1 16,25 0-16,0 0 0,0 0 16,0-1-16,0 1 0,0 0 15,0 0-15,0 0 0,0-1 16,0-48 15,0-1-15,0-25-16,0 25 0,0 1 15,0-1-15,25 0 0,-25 0 16,0-24-16,25 24 16,-25 0-16,0 0 15,25 0-15,-1 25 0,1 0 16,-25 25-1,25 0 1,-25 25 0,0-26-16,0 1 15,0 0-15,0 0 0,0 24 0,0-24 16,0 0-16,0 0 16,25-25-16,0 0 0,-1 0 15,-24-25 1,25 0-16,0 0 0,-25 1 15,25-1-15,-25 0 0,49-25 16,-49 26-16,25-1 0,0 0 0,-25 0 16,25 0-16,0 1 0,-25-1 15,24 25 1,-24 25 0,0-1-16,0 1 15,0 25-15,0-25 0,-24-1 16,24 1-16,0 0 0,0 0 15,0 24-15,0-24 0,0 0 16,0 0 0,24-25-16</inkml:trace>
  <inkml:trace contextRef="#ctx0" brushRef="#br0" timeOffset="181892.1436">20762 1042 0,'0'0'15,"0"-25"-15,0 50 16,0 0 0,0-1-1,0 26-15,0-25 0,-25 0 16,25 24-16,0-24 0,0 0 16,-25 24-16,0-24 0,25 0 15,0 0-15,0 0 0,0-1 16,0-73 15,0 24-31,0 0 0,25 0 16,-25 1-16,25-26 15,0 0-15,-25 26 0,24-1 0,-24 0 16,25 0-16,0-24 0,0 24 16,0 25-1,-1 25 1,-24-1-1,0 26-15,25-25 0,-25 0 0,0-1 16,0 1-16,0 50 0,0-51 16,0 1-16,0 0 0,0 0 15,0 0-15,0-1 0,0 1 16,-25-25 0</inkml:trace>
  <inkml:trace contextRef="#ctx0" brushRef="#br0" timeOffset="182525.7888">20762 1339 0,'0'0'0,"-25"0"0,25-24 31,25 24-31,-1-25 16,1 25-16,25-25 0,-25 25 16,24 0-16,-24-25 0,0 25 15,0-25-15,49 1 0,-49 24 16,0-25-16,24 25 0,-49-25 15,25 0-15,0 0 0,0 25 16,-25-24-16,0-1 16,0 50 15,0-1-15,-25-24-16,25 25 0,0 25 15,-25-25-15,25 24 16,-25 1-16,25-25 0,0 24 15,0-24-15,0 0 0,0 0 16,0-1-16,0 1 16,0-50-1,0 1 1,0-1-16,0-25 0,0 25 16,0 1-16,25-51 0,-25 50 15,25 1-15,-25-1 0,25 0 16,-1-25-16,1 26 0,0 24 15,-25-25-15,25 25 0,0 0 16,-1 25-16,1-1 16,-25 1-16,25 0 15,-25 0-15,0 0 0,-50-1 16,26 1-16,-1 0 16,0-25-16,0 25 0,0-25 15,1 0-15,-26 25 0,25-25 16,0 0-1,50 0 1,25 0 0,-25 0-16,-1 0 15,1 24-15,0-24 0,0 25 16,0 0-16,-1-25 0,1 0 16,0 0-16,0 0 0,0 0 15</inkml:trace>
  <inkml:trace contextRef="#ctx0" brushRef="#br0" timeOffset="182847.5192">21630 1042 0,'0'0'0,"0"-25"0,24 25 31,1 0-31,0 0 15,0 0-15,0 0 0,24 0 16,-24 0-16,0 0 0,0 0 16,-50 0 15,0 0-31,25 25 16,-25 0-1,25-1-15,0 26 0,0-25 16,0 0-16,0-1 0,0 1 15,-24 25-15,24-25 0,0-1 16,0 1-16,-25-25 0,25 25 16,-25 0-16</inkml:trace>
  <inkml:trace contextRef="#ctx0" brushRef="#br0" timeOffset="182979.4393">21605 1364 0,'0'0'0,"-25"0"0,50 0 31,0 0-15,-1-25-16,26 25 0,-25 0 0,25-24 16,-26 24-16,1-25 0,0 25 15</inkml:trace>
  <inkml:trace contextRef="#ctx0" brushRef="#br0" timeOffset="183315.973">22051 1017 0,'25'0'31,"0"0"-15,25 0-16,-26 0 16,1 0-16,0 0 15,-25 25-15,0 0 0,0-1 16,-25 1-1,0-25-15,1 25 0,-1 0 16,0 0-16,-25 24 16,50-24-16,0 0 0,0 0 0,0-1 15,25 1 1,-25 0-16,25-25 0,0 0 16,24 0-16,-24 0 15,0 0-15,0-25 0,0 0 16,-25 1-1,0-1-15</inkml:trace>
  <inkml:trace contextRef="#ctx0" brushRef="#br0" timeOffset="183452.7569">22076 1215 0,'0'0'0,"-25"0"0,50 0 31,25 0-15,-25-24-16,-1 24 0,1-25 15,25 25-15,-25-25 0,-1 25 16,1 0-16</inkml:trace>
  <inkml:trace contextRef="#ctx0" brushRef="#br0" timeOffset="183716.2917">22498 868 0,'25'0'0,"-25"-25"0,24 25 16,1 0 0,-25 25-16,25-25 15,0 50-15,-25-25 0,25-1 16,-1 1-16,1 0 0,0 0 16,50 49-16,-51-49 0,1 0 15,0 24-15,0-24 0,0 50 16,-25-51-16,0 1 0,0 0 15,0 0-15,-25 0 0,-25 24 16,25-24-16,1 0 0,-1 0 16,0-25-16</inkml:trace>
  <inkml:trace contextRef="#ctx0" brushRef="#br0" timeOffset="195005.832">4142 5730 0,'25'0'140,"25"0"-124,-25 0 0,-1 0-16,1 0 15,-25-25 1</inkml:trace>
  <inkml:trace contextRef="#ctx0" brushRef="#br0" timeOffset="195469.6748">4490 5705 0,'24'0'109,"1"0"-109,0 0 16,0 0 0,-25-25-1,25 25 1</inkml:trace>
  <inkml:trace contextRef="#ctx0" brushRef="#br0" timeOffset="195775.2017">4738 5705 0,'24'0'78,"1"0"-78,0 0 0,0-25 16,0 25-1,0 0-15,-1 0 32</inkml:trace>
  <inkml:trace contextRef="#ctx0" brushRef="#br0" timeOffset="196014.2551">5085 5680 0,'25'0'31,"0"0"-31,-1 0 16,1 0 0,0 0-1,-25-25 17</inkml:trace>
  <inkml:trace contextRef="#ctx0" brushRef="#br0" timeOffset="198285.2632">397 2704 0,'0'25'62,"0"-1"-46,0 1-16,25 25 15,-25-25-15,24 24 16,-24-24-16,0 0 0,0 24 16,0-24-16,0 0 0,0 0 15,0 24-15,0-24 0,0 0 16,-24-25 15,24-25-15</inkml:trace>
  <inkml:trace contextRef="#ctx0" brushRef="#br0" timeOffset="198965.7186">794 2555 0,'0'25'16,"25"24"0,-25-24-1,0 25-15,0-25 0,0-1 16,0 51-16,0-1 16,0-49-16,0 0 0,0 24 15,0-24-15,0 0 0,0 0 16,0 0-16,0-1 0,0-48 31,0-26-15,24 25-16,1 0 15,-25 1-15,25-1 0,-25 0 16,25-25-16,-25 26 0,25 24 16,-25 24-1,0 1 1,24 0-16,-24 0 0,0 0 15,0-1-15,0 1 0,0 0 16,0 0-16,25 0 0,0-1 16,0-24-1,0 0-15,-1-24 16,1-1-16,0 0 16,-25 0-16,25 0 0,-25 1 15,0-1-15,25 0 0,-25 0 0,0-24 16,0 24-1,0 0-15,-25 25 16,0 0 0,0 25-1,0 0-15,25-1 16,0 1-16,0 0 16,0 0-16,0 0 0,25-25 15,0 24-15,-25 1 16,25-25-16,-25 25 0,25-25 0,-1 25 15,1-25 1,-25-50-16,25 50 16,-25-49-16</inkml:trace>
  <inkml:trace contextRef="#ctx0" brushRef="#br0" timeOffset="199149.7769">1265 2803 0,'0'-25'16,"0"50"-16,0-75 15,25 75 1,-25 0-1,25-25-15,-1 25 0,1 0 16,0-1-16,0 1 16,24 0-16,-24-25 0,0 25 15,25 0-15,-26-25 16,-24-25 0,0 0-1,-24 0-15</inkml:trace>
  <inkml:trace contextRef="#ctx0" brushRef="#br0" timeOffset="199292.8542">1513 2704 0,'0'0'0,"-25"0"16,25 25-1,-25 24-15,25-24 0,-24 0 16,24 0-16,-50 24 0,50 1 16,-25-25-16,25-1 0,0 1 0,-25 0 15,25 25-15,0-26 16</inkml:trace>
  <inkml:trace contextRef="#ctx0" brushRef="#br0" timeOffset="200222.2933">2084 2753 0,'-25'0'0,"0"0"31,50 0 1,24 0-17,-24 0 1,0 0-16,0 0 16,0 0-16,24 0 0,1 0 15,-25 0-15,-1 0 16,1 0-16,0 0 0,0 0 0,-25-24 47</inkml:trace>
  <inkml:trace contextRef="#ctx0" brushRef="#br0" timeOffset="200460.6054">2307 2604 0,'0'0'0,"0"-24"0,25 24 16,-1 0-16,1 0 15,25 0-15,-1 24 16,-24-24-16,-25 25 0,25-25 16,-25 25-16,0 25 15,0-25-15,0-1 0,-25 1 16,0-25-16,1 25 0,-26 25 15,50-26-15,-25 1 0,0-25 16,1 25-16,-1-25 16</inkml:trace>
  <inkml:trace contextRef="#ctx0" brushRef="#br0" timeOffset="200880.3685">3026 2530 0,'0'25'16,"0"0"-16,0-1 16,-25 1-1,25 0-15,0 0 0,0 0 16,0 0-16,0-1 15,25-24-15,-25 25 0,25-25 16,0 0-16,24 25 0,-24-25 0,0 0 16,0 0-16,0 0 0,-1 0 15,1-25-15,0 25 0,-25-25 16,25 25-16,-25-24 0</inkml:trace>
  <inkml:trace contextRef="#ctx0" brushRef="#br0" timeOffset="201057.7003">3225 2530 0,'0'0'0,"-25"25"31,25 0-31,0-1 0,0 1 0,-25 0 16,25 25-16,0-25 0,0-1 16,0 1-16,0 25 15,0-25-15,0 24 0,0-24 0,0 0 16,25 0-16,0-25 15</inkml:trace>
  <inkml:trace contextRef="#ctx0" brushRef="#br0" timeOffset="201574.8289">3572 2406 0,'0'0'0,"25"0"0,-1 25 31,-24 0-31,0-1 0,0 1 16,0 25-16,0-25 0,0 24 16,0-24-16,0 0 0,0 25 15,0-1-15,0-24 0,0 0 16,0 0 0,0-50-1,0 0 1,0 0-16,25 0 0,0 1 15,0-1-15,0 0 0,0 25 16,-1 0-16,1 0 16,0 25-16,0-25 15,-25 49 1,0-24-16,0 0 16,-25-25-16,25 25 0,-25-25 15,25 25-15,-25-25 0,25-25 31,0 0-31,0 0 0,0 0 16,0 1-16,25-1 16,0 0-16,0 25 15,0 0-15,-25 25 32,0 0-17,0-1-15,0 1 16,0-50 15</inkml:trace>
  <inkml:trace contextRef="#ctx0" brushRef="#br0" timeOffset="201887.2143">3845 2505 0,'0'-25'0,"0"50"0,0-74 0,-25 49 15,50 24 16,0-24-15,-1 0-16,1 0 0,0 0 16,25 0-16,-26-24 15,1-1-15,0 0 16,-25 0 0,0 50 30,0 0-46,0 0 0,0-1 0,0 1 16,0 25-16,0-1 0,0 1 16,0 0-16,0-25 15,0-1-15,0 1 0,0 0 16,0 0-16,-25-25 16</inkml:trace>
  <inkml:trace contextRef="#ctx0" brushRef="#br0" timeOffset="202222.3335">3969 2704 0,'0'-25'0,"-25"25"16,50 0-1,24-25 1,-24 25-16,25-25 0,-1 25 16,-24 0-16,0-25 15,0 25-15,24 0 0,-49-24 0,25 24 16,-25-25-16,-25 25 15,1 0-15,-1 0 16,25 25 0,-25-25-1,25 49-15,0-24 16,0 0-16,25-25 16,0 50-16,-1-26 15,1 1-15,0 0 16,-25 0-16,0 0 15,-25-25-15,-24 24 16,24-24-16,0 25 0,-25-25 16,26 0-16,-1 25 0,-50-25 15</inkml:trace>
  <inkml:trace contextRef="#ctx0" brushRef="#br0" timeOffset="203144.5054">843 3795 0,'0'0'0,"-24"0"0,-1 0 16,25-25-16,0 1 15,25-1-15,-1 0 16,1 25-16,25-25 0,-1 0 16,51 0-16,-76 1 0,26 24 15,0 0-15,-1 0 0,-24 0 16,25 24-16,-26 1 0,-24 0 15,25-25-15,-25 25 0,25 25 16,-25-26-16,25 1 16,0-25-1,-1-25-15,26-24 16,-25 24 0,0 0-16,24 0 0,-24-24 15,0 24-15,25 0 0,-26 0 0,1 25 16,-25-25-16,25 25 0,0 0 15,0 0-15,-1 25 16,1 0-16,0 0 16,0-25-16,0 25 0,-1-25 15,26 0-15,0-25 16,-26 0-16,1 0 0,25 0 0,-1 1 16,51-1-16,-51 0 0,-24 0 15,25 0-15,-26 25 16,26 0-16,-25 0 0,0 0 15,-25 25 1,24 0-16,-24 0 16,50-25-16,-25 0 15,0 0-15,0 0 0,24-25 16,-24 25-16,74-50 0,-49 26 16,-25 24-16,24-25 0,1 0 15,-1 25-15,-24 0 0,0 0 16,0 0-16,0 0 0,-1 0 15,1 25 1,0-25 0,0 0-16,0 0 15,-1-25-15,26 0 0,0 25 16,-26-25-16,1 25 0,0 0 16,25-24-16,-50-1 0,24 25 15</inkml:trace>
  <inkml:trace contextRef="#ctx0" brushRef="#br0" timeOffset="223221.7808">4142 5854 0,'-24'0'16,"48"0"77,1-25-61,0 25-32,0 0 15,0 0 1,-1-25-16,1 25 16,0 0-1</inkml:trace>
  <inkml:trace contextRef="#ctx0" brushRef="#br0" timeOffset="223678.2448">4539 5730 0,'0'25'16,"25"-25"31,25-25-16,-26 25-31,1 0 16,0 0-1,-50 0 32,0 0-31</inkml:trace>
  <inkml:trace contextRef="#ctx0" brushRef="#br0" timeOffset="224164.7674">4887 5755 0,'24'0'46,"1"0"-46,-25-25 0,25 25 16,0 0-16,0 0 16,-1-25-16,1 25 15</inkml:trace>
  <inkml:trace contextRef="#ctx0" brushRef="#br0" timeOffset="225104.5891">5159 5680 0,'25'0'78,"0"0"-78,0 0 15,0 0 1,-1-25 0,1 25-16,0 0 15,0 0-15,-25-24 625</inkml:trace>
  <inkml:trace contextRef="#ctx0" brushRef="#br0" timeOffset="227110.0269">5259 4316 0,'-25'0'32,"25"25"-17,0 0-15,0-1 16,0 1-16,0 0 15,0 25 1,0-26-16,-25-24 16,25 25-16,0 0 0</inkml:trace>
  <inkml:trace contextRef="#ctx0" brushRef="#br0" timeOffset="227440.979">5432 4217 0,'0'25'15,"-25"-25"1,25 24-16,0 1 16,0 0-16,0 0 15,0 0-15,25-25 0,-25 24 16,25 1-16,0-25 15,0 0 1,-25-25-16,24 25 16,-24-24-16,0-1 15,-24 25 1,-1 25 0,0-1-1,25 1-15,-25-25 16,25 25-16,25-25 15,0-25 1</inkml:trace>
  <inkml:trace contextRef="#ctx0" brushRef="#br0" timeOffset="227913.1789">5655 4167 0,'0'0'16,"25"0"-16,-25-25 0,0 1 15,25 24-15,0 0 31,-25 24-15,0 1-16,0 0 0,0 0 16,0 0-16,0-1 0,0 1 15,0 0 1,25-25 0,-25-25-1,24 25-15,-24-25 0,25 25 0,-25-24 16,25-1-16,0 0 15,0 25 1,-25 25 0,25 0-16,-25-1 15,0 1 1,0 0-16,-25-25 0,50-25 47,-25 0-47,0 1 15,24 24-15,1-25 0,0 0 16,0 0-16,0 25 16,-25 25-1,0 0 1,0 0 0,-25-25-1,25-25 1</inkml:trace>
  <inkml:trace contextRef="#ctx0" brushRef="#br0" timeOffset="228223.7518">5953 4018 0,'0'0'0,"-25"0"31,25 25-15,0 0-1,25-25-15,0 0 16,0 0-16,0 0 0,24-25 15,-24 0-15,-25 1 0,25-1 16,0 25-16,-25-25 0,24 0 0,-24 0 16,25 25-1,-25-24-15,0 48 32,0 1-32,0 0 0,0 0 15,0 0-15,0-1 16,0 1-16,0 0 0,25 0 15,-25 0-15,0-1 16,0 1-16,0 0 0</inkml:trace>
  <inkml:trace contextRef="#ctx0" brushRef="#br0" timeOffset="228501.3776">6176 4118 0,'0'-25'15,"25"99"-15,-50-123 0,25-1 16,25 50-1,-25-25-15,50 25 0,-25-25 0,-1 25 16,1-24-16,0 24 0,0-25 16,24 0-16,-24 25 15,0-25-15,0 25 0,-25-25 16,-25 25 0,0 0-16,-24 25 15,24-25-15,25 25 16,-25-25-16,25 25 0,0 0 15,0-1-15,25 1 0,0-25 16,24 25 0,-49 0-16,0 0 15,0-1-15,-25 1 16,1-25-16,-1 25 16</inkml:trace>
  <inkml:trace contextRef="#ctx0" brushRef="#br0" timeOffset="282703.019">13593 5755 0,'-25'0'31,"25"24"-15,-25-24-1,25-24 48,0-1-48,0 0 17,0 50 30,25-25-62,0 0 47,0 0-31,0 0-16,-25-25 15,24 25-15,1 0 32,-50 0 46</inkml:trace>
  <inkml:trace contextRef="#ctx0" brushRef="#br0" timeOffset="283434.6904">13519 5804 0,'-25'0'0,"50"0"62,-1 0-46,1 0 0,0 0-1,0 0 1,0 0-16,-1 0 15,-48 0 32,-1 0-31,0 0-16,0 0 0,0 0 16,1 0 15,24-25 16,24 25-16,1 0-15,0 0-16,0 0 15,-50 0 16,0 0-15,0 0 0,1 0-16,-1 0 15,0 0-15,0 0 16,50 0 31,-25 25-47,25-25 15,0 0 1</inkml:trace>
  <inkml:trace contextRef="#ctx0" brushRef="#br0" timeOffset="284060.4935">13965 5829 0,'0'-25'15,"-25"25"16,50 0 16,0 0-31,0 0-16,-1 0 16,1 0-1,0 0 1</inkml:trace>
  <inkml:trace contextRef="#ctx0" brushRef="#br0" timeOffset="284382.6557">14213 5779 0,'-25'0'0,"0"0"16,1 0 0,24 25-16,24-25 46,1 0-30,0-25-16,0 25 16,0 0-16,-1 0 15,1-24-15,0 24 16</inkml:trace>
  <inkml:trace contextRef="#ctx0" brushRef="#br0" timeOffset="284594.0669">14511 5730 0,'0'0'0,"25"0"62,-1 0-46,1 0-16,0 0 15,0 0-15</inkml:trace>
  <inkml:trace contextRef="#ctx0" brushRef="#br0" timeOffset="286178.9679">15974 5804 0,'0'0'0,"-25"-25"16,25 1 15,25 24 32,0 0-63,0 0 15,0 0-15,-1 0 16,1 0-16,0 0 15,0 0 1</inkml:trace>
  <inkml:trace contextRef="#ctx0" brushRef="#br0" timeOffset="286526.9076">16297 5779 0,'24'0'16,"1"0"0,0 0-16,0 0 15,0 0 1,0 0-16</inkml:trace>
  <inkml:trace contextRef="#ctx0" brushRef="#br0" timeOffset="287013.2144">16644 5804 0,'25'0'78,"0"0"-78,-1 0 16,1 0-16,0-25 15,0 25-15</inkml:trace>
  <inkml:trace contextRef="#ctx0" brushRef="#br0" timeOffset="288126.1244">16867 5829 0,'25'0'16,"-25"-25"-1,25 25-15,0 0 32,-1 0-32,1 0 15,0 0-15,0 0 16,0 0-16</inkml:trace>
  <inkml:trace contextRef="#ctx0" brushRef="#br0" timeOffset="324832.2453">9971 3497 0,'-24'0'16,"24"25"62,0 0-62,-25 0-16,25 0 15,0-1-15,0 1 16,0 0-16,0 0 0,0 0 0,0 0 16,0 24-16,-25-49 15,25 25-15,0 0 0,0 0 16,0-1-16,0 1 15,0 0-15,-25-25 0,0 0 32,1 0-17</inkml:trace>
  <inkml:trace contextRef="#ctx0" brushRef="#br0" timeOffset="325060.6066">9773 3795 0,'0'25'63,"0"0"-63,0 0 15,0-1-15,0 1 16,25 0-16,0 0 16,-25 0-16,24-1 0,-24 1 15,25-25-15,0 0 16,0 0-1,0-25-15,-25 1 0,24-1 16,1 0-16,0 0 0,0-24 16</inkml:trace>
  <inkml:trace contextRef="#ctx0" brushRef="#br0" timeOffset="325596.4986">12030 3448 0,'0'25'16,"-25"-1"0,25 1-16,0 0 15,-24 0-15,24 0 16,0 24-16,0-24 0,0 25 15,0-25-15,0-1 0,0 1 16,0 0-16,0 0 0,0 0 0,-25-1 31,0-24-15</inkml:trace>
  <inkml:trace contextRef="#ctx0" brushRef="#br0" timeOffset="325747.6726">11857 3770 0,'0'25'31,"0"0"-31,0 25 16,0-26-16,0 1 0,24-25 15,1 25-15,0-25 0,25 25 16,-26 0-16,1-25 16,0 0-16,0 0 0,24 0 0</inkml:trace>
  <inkml:trace contextRef="#ctx0" brushRef="#br0" timeOffset="326781.5994">9897 5060 0,'0'0'0,"-25"0"0,0 0 15,25-25-15,-24 25 0,-1 0 16,25-24-16,-25 24 16,0-25-16,0 25 15,1 0-15,-1-25 0,0 25 16,0 0-16,-24 0 0,24 0 16,0 0-16,0 0 0,0 0 15,-49 25-15,49-25 0,-24 0 16,-1 25-16,0 24 15,1-24-15,24-25 16,0 25-16,0 0 0,1 24 0,-1-49 16,25 25-16,-25 0 15,0 0-15,25-1 0,-25 26 16,25-25-16,-25 0 0,25-1 16,0 1-16,-24 25 0,24-25 15,0-1-15,0 1 0,0 0 16,0 0-16,24 24 0,1-49 0,0 25 15,0 0-15,0-25 16,0 25-16,24 0 0,1-25 16,-25 24-16,24-24 0,1 0 15,24 0-15,-24 0 0,-1 0 0,1-24 16,0 24-16,-1-25 0,50 0 16,-49 0-16,0 0 0,-26 25 15,26-24-15,-25-1 0,49-25 16,-49 25-16,0 1 0,0-1 15,0 0-15,-1 0 0,1 0 0,-25 1 16,25-1-16,-25 0 0,0 0 16,25-24-16,-25 24 15,0 0-15,0 0 0,-25-24 16,0 24-16,0 0 16,1 25-16,-26-25 0,0 0 15,1 25-15,24 0 0,0 0 16,0 0-16,0 0 0,1 25 15</inkml:trace>
  <inkml:trace contextRef="#ctx0" brushRef="#br0" timeOffset="327631.933">12105 5035 0,'0'0'16,"0"-24"-16,-25 24 0,0-25 15,0 25-15,0 0 16,25-25-16,-24 25 0,-1 0 16,-25-25-16,25 25 15,1 0-15,-1-25 0,0 25 16,-25 0-16,26 0 0,-1 0 0,0 0 15,-25 0-15,1 0 16,-1 25-16,25-25 0,1 25 16,-1-25-16,0 25 0,-49 0 0,74-1 15,-25 1-15,0-25 0,0 25 16,0 0-16,1 0 0,-1-1 16,25 1-16,-25 0 15,0 0-15,0 0 0,25-1 16,-25 1-16,25 0 15,0 0-15,0 0 0,0-1 0,0 1 16,25-25-16,0 50 0,-25-25 16,25-25-16,-25 24 15,25 1-15,0 0 0,24 0 16,-49 0-16,50-25 0,-25 24 16,-1-24-16,76 50 0,-76-50 15,26 0-15,0 0 0,-1 0 16,26 0-16,-26 0 0,-24-25 15,25 25-15,-1 0 0,-24 0 16,49-25-16,-49 1 0,0-1 16,0 25-16,0-25 0,-1 0 15,1 25-15,-25-25 0,25 25 16,0 0-16,0-24 16,-25-1-16,0 0 15,25 25-15</inkml:trace>
  <inkml:trace contextRef="#ctx0" brushRef="#br0" timeOffset="358378.5609">20017 6449 0,'0'0'0,"-24"0"63,-1 0-32,25 25-15,-25 0-16,0 0 0,25-1 15,0 1-15,-25-25 0,1 50 16,24-25-16,0-1 0,0 1 15,-25-25-15,25 25 0,0 25 16,0-26-16,0 1 16,0 0-16,25 0 0,-1 0 15,-24 0 1,25-25-16,0 0 0,0-25 31</inkml:trace>
  <inkml:trace contextRef="#ctx0" brushRef="#br0" timeOffset="358850.1219">20340 6672 0,'25'-24'16,"-25"-1"0,0 0-1,-25 25 1,0 0 0,0 0-16,0 25 15,-24-25 1,49 25-16,0-1 0,-25-24 0,25 25 15,-25 0-15,25 0 16,0 0-16,0-1 16,25-24-16,0 0 15,0 0 1,-1-24-16,1 24 16,-25-50-16,25 50 0,-25-25 15,25 0 1,-25 50 15,0 0-31,0 0 16,0 0-16,0-1 15,0 1-15</inkml:trace>
  <inkml:trace contextRef="#ctx0" brushRef="#br0" timeOffset="359314.4186">20737 6697 0,'0'0'0,"0"-25"15,0 1-15,-25-1 32,0 25-17,0 0-15,0 0 16,1 25-16,-1-25 15,0 24-15,25 1 16,-25-25-16,25 25 0,-25 0 16,25 0-16,0-1 15,25-24 1,0 0-16,0 0 16,0 0-16,-25-24 15,24-1-15,1 25 0,0-25 0,-25 0 16,25 0-16,0 1 0,0-1 15,-25-25-15,24 25 0,1 1 16,-25-1-16,25 0 0,-25 0 16,0 0-16,0 50 31,-25-25-31,25 25 0,0 0 0,-25 0 16,25 24-16,0-24 15,0 0-15,-24 0 0,24-1 16,0 26-16,0-25 0,0 0 15,24-1 1,1-24-16,0 0 16</inkml:trace>
  <inkml:trace contextRef="#ctx0" brushRef="#br0" timeOffset="360036.563">21208 6623 0,'0'0'15,"25"0"-15,-25-25 0,0 0 32,-25 25-32,0 0 0,0 0 15,1 0-15,-26 25 16,25 0-16,0-25 16,1 25-16,-1-1 15,25 1-15,-25 0 16,25 0-16,25-25 15,0 0-15,24 0 16,-24 0-16,0 0 16,-25-25-16,25 25 0,-1 0 15,1-25-15,-25 0 16,0 1-16,25-1 16,0 0-16,-25 0 0,0 0 15,25 1-15,-1-1 16,-24 0-16,0 0 0,25 0 15,-25 1-15,25-1 16,-25 0-16,0 50 31,0 0-31,-25-1 16,25 1-16,0 0 0,0 0 16,-25 0-16,25-1 15,0 1-15,0 25 0,0-25 16,0-1-16,0 1 15,0 0-15,0 0 32,25-50-17,-25 0 1,25 0-16,-25 1 16,25-1-16,0 0 0,-25 0 15,24 25-15,1-25 16,0 1-16,0 48 31,-25 1-15,0 0-16,0 0 0,0 0 15,0-1-15,0 1 16,0 0 0,25-25-16,-1 0 15,-24-25-15,0 0 16,25 25-16,-25-24 0,0-1 15,25 25-15</inkml:trace>
  <inkml:trace contextRef="#ctx0" brushRef="#br0" timeOffset="360865.4217">21630 6747 0,'0'25'0,"0"-50"0,0 25 31,49-25-15,1 0 0,-50 0-16,25 25 0,-25-24 0,25-1 15,-1-25-15,1 25 16,-25 1 0,-25 24-1,1 0-15,24 24 16,-25 1-16,0-25 0,25 25 15,0 0-15,0 0 16,0-1-16,25-24 16,0 0-16,24 0 15,-24 0-15,0-24 0,0 24 16,-1-25-16,1 25 0,25-25 0,-50 0 16,25 25-16,-25-25 15,0 1-15,0-1 16,-25 50-1,25-1 1,-25 1 0,25 0-16,0 0 15,25 0-15,0-1 16,-25 1-16,0 0 16,0 0-1,-25-25 1,0 0-1,0 0 1,25-25 0,0 0-1,25 0-15,0 1 0,0-1 0,-1 25 16,1-25-16,0 0 0,25 0 16,-26 1-16,1 24 0,0-25 15,0 25-15,0-25 0,-1 25 16,1-25-16,-25 50 31,-25-25-31,1 0 16,-1 50-16,0-26 0,0 1 15,25 25 1,0-25 0,25-1-16,0-24 15,0 25-15,-1-25 16,-24 25-1,-24 0 1,-1-25 0,0 0-16,25 25 15,-25-25-15,0 0 0,50-25 32,0 0-32,0 25 0</inkml:trace>
  <inkml:trace contextRef="#ctx0" brushRef="#br0" timeOffset="361390.7456">22473 6672 0,'0'25'0,"25"-25"47,0-25-32,-1 1-15,-24-1 16,0 0-16,0 0 15,0 0 1,-24 25-16,-1 0 16,25 25-16,-25-25 15,25 25-15,0 0 0,0 0 16,0-1-16,0 1 16,25-25-16,0 25 15,-1-25-15,1 0 0,0 0 16,49-25-16,-49 0 15,0 25-15,0-24 0,0-1 0,0 25 16,24-50-16,-24 50 0,-25-25 16,25 25-16,-25-24 0,-25 24 31,25 24-15,-25-24-16,25 25 15,0 0-15,0 0 16,0 0-16,0-1 0,25-24 15,0 25 1,-25 0-16,25-25 0,-25 25 0,0 0 16,-25-25 15,0 0-31,0 0 16,0-25-1,25 0-15,0 0 16,25 25-16</inkml:trace>
  <inkml:trace contextRef="#ctx0" brushRef="#br0" timeOffset="361600.3106">23168 6325 0,'0'0'0,"24"0"0,1 25 15,-25 0 1,25 0-16,0 24 15,0-24-15,-1 0 0,1 49 16,-25-49-16,25 0 0,-25 0 16,0-1-16,0 26 0,0-25 15,-25 0-15,25-1 0,-25 1 16,1 0-16,-51 0 0</inkml:trace>
  <inkml:trace contextRef="#ctx0" brushRef="#br0" timeOffset="394006.0382">4539 7342 0,'0'0'0,"-25"0"15,1 0 48,-1 0-32,25 25-31,-25-25 16,25 25-16,-25 0 0,0-1 15,25 1-15,-24 0 16,24 0-16,-25 0 0,25-1 15,0 1-15,0 0 16,0 0-16,0 0 0,0-1 16,0 1-16,25 0 15,-25 0-15,24 0 0,-24-1 16,25-24 0,0 0-16,0 0 15,0 0-15</inkml:trace>
  <inkml:trace contextRef="#ctx0" brushRef="#br0" timeOffset="394796.7691">4762 7342 0,'0'25'15,"-24"0"-15,24 0 0,0-1 16,0 1-16,0 25 16,0-25-1,0-1-15,0 1 0,0 0 16,0 25-16,0-26 15,0 1-15,-25 0 0,25 0 16,0 0-16,0-1 16,0-48 15,0-1-15,0 0-16,0 0 0,0 0 15,25 1-15,-25-1 0,24 0 16,1 25-16,-25-25 15,25 25-15,0 0 16,0 0 0,-25 25-16,25-25 15,-25 25-15,0 0 16,0-1-16,0 1 16,0 0-1,0 0 1,24-25 15,-24-25-15,25 25-16,0 0 0,0-25 15,0 0 1,-25 1-16,24 24 0,-24-25 0,25 0 16,-25 0-16,0 0 15,0 1 1,-25 24-1,1 0 1,24 24-16,-25-24 16,25 25-16,-25-25 0,25 25 15,0 0-15,0 0 16,0-1 0,25 1-16,-25 0 15,25-25-15,-1 25 16,1-25-16,0 0 15,0 0-15,0-25 16</inkml:trace>
  <inkml:trace contextRef="#ctx0" brushRef="#br0" timeOffset="395052.0088">5209 7541 0,'25'24'47,"0"1"-31,-25 0-1,24 0-15,1-25 0,-25 25 16,0-1-16,25-24 0,-25 25 16,25 0-16,0-25 0,-25 25 15,24-25-15,-24 25 0,25-25 16,-25 24-16,0-48 31,0-1-31</inkml:trace>
  <inkml:trace contextRef="#ctx0" brushRef="#br0" timeOffset="395271.9767">5407 7565 0,'0'25'31,"-24"-25"-15,-1 25-16,25 0 0,0 0 0,-25-25 15,25 24-15,-25 26 16,0-25-16,1 0 0,24-1 16,-25 1-16,25-50 31,25 25-16</inkml:trace>
  <inkml:trace contextRef="#ctx0" brushRef="#br0" timeOffset="395683.7704">5507 7293 0,'24'0'47,"-24"24"-31,25-24-16,-25 25 15,25-25 1,-25 25-16,0 0 16,25 0-1,-25-1-15,25 1 0,-25 0 16,24 0-16,-24 0 16,25 24-16,-25-24 15,25 0-15,-25 0 0,0 24 16,0-24-16,-25 0 15,0 0-15,1 24 16,-1-49-16,0 25 0,25 0 0,-25-25 16</inkml:trace>
  <inkml:trace contextRef="#ctx0" brushRef="#br0" timeOffset="396790.8138">4638 8260 0,'0'0'0,"-24"0"16,48 0 15,1 0-31,0-25 16,0 25-16,0 0 0,-1 0 16,1 0-16,0 0 0,25 0 0,-25 0 15,-1-25-15,1 25 16,0 0-16,25 0 0,-26 0 15,-24-24-15,25 24 0,0 0 16,0-25-16</inkml:trace>
  <inkml:trace contextRef="#ctx0" brushRef="#br0" timeOffset="411554.6456">24110 471 0,'0'25'78,"0"0"-62,0 0 0,0 0-1,0-1-15,-25 1 16,25 0-16,0 25 16,-24-26-16,24 1 15,0 0-15,-25 25 0,25-26 0,0 1 16,-25 0-16,25 0 15,0-50 17</inkml:trace>
  <inkml:trace contextRef="#ctx0" brushRef="#br0" timeOffset="411962.4873">24383 496 0,'0'0'0,"0"25"47,-25 0-47,25 0 16,-25-25-16,25 24 0,-24 1 15,24 0-15,-25 0 16,0 24-16,0-24 15,25 0-15,0 0 0,0 24 16,0-24-16,0 0 0,0 0 16,0 0-16,0-1 0,50 1 15,-25-25-15,-1 0 0,1 0 16,0 0-16,0-49 16,-25 24-16,0 0 15,0-25-15,-25 50 16,25-24-16,-25 24 0,0 0 15,1 0-15,-1 0 16,25 24-16,-25-24 0,0 25 16,50-25 15</inkml:trace>
  <inkml:trace contextRef="#ctx0" brushRef="#br0" timeOffset="412573.6862">24954 496 0,'0'0'0,"0"25"47,0 0-47,0 0 0,0-1 15,-25 1-15,25 0 0,-25 0 16,25 24-16,0-24 0,-25-25 16,25 25-16,0 0 0,0 0 15,-25-1-15,25 1 16,0-50 15,0 1-31,25-1 16,-25 0-16,25 0 15,0 0-15,0 25 16,-1-24-16,1 24 16,0 0-16,0 0 0,0 24 15,-1-24-15,-24 25 0,0 0 16,0 0 0,-24 0-16,-1-1 15,0-24 1,25 25-16,-25-25 0,25-25 31,0 1-31,25 24 16,-25-25-16,50 0 0,-26 0 15,1 25-15,0-25 16,0 25-16,0-24 0,-1 24 16,-24 24-1,0 1 1,0 0-16,0 0 15,0 0-15,0-1 16,0 1 0,25-25-16</inkml:trace>
  <inkml:trace contextRef="#ctx0" brushRef="#br0" timeOffset="412950.3324">25276 571 0,'0'-25'0,"0"50"0,-25-50 16,50 50 15,0-25-31,24 0 16,1 0-16,-25 0 16,0 0-16,-25-25 0,24 0 15,1 25-15,0-25 16,-25 0 15,0 50-15,-25 0-1,25 25-15,-25-1 32,25 1-32,0-25 0,-24-1 0,24 26 15,0-25-15,0 0 0,0-1 16,0 1-16,0 0 0,0 0 0,0 0 15,-25-25-15,25-25 32,0 0-32,0-25 0,0 1 15</inkml:trace>
  <inkml:trace contextRef="#ctx0" brushRef="#br0" timeOffset="413273.959">25450 719 0,'0'-49'16,"0"123"-16,0-99 0,-25-24 15,74 49 32,1 25-47,-25-25 0,0 0 16,49 0-16,-49 0 0,24 0 15,1 0-15,0 0 16,-26 0-16,-24-25 16,0 0-1,-49 25-15,24 0 16,0 0-16,0 0 0,1 25 15,-1 0 1,25-1-16,0 1 16,0 0-16,0 0 0,25-25 15,-25 25-15,24-1 0,-24 1 16,25-25-16,-25 25 0,0 0 16,-25-25-16,25 25 0,-24-25 15,-1 0-15,0 24 0,-25-24 16,26 0-16,-1 0 15,0 0-15</inkml:trace>
  <inkml:trace contextRef="#ctx0" brushRef="#br0" timeOffset="414275.4031">24259 1265 0,'0'0'0,"-25"0"0,-24 0 16,24 0-1,25-25 17,25 25-32,24 0 15,-24 0-15,0 0 0,24 0 16,-24 0-16,50 0 0,-51 0 15,26 0-15,0-25 0,-1 25 16,1 0-16,74 0 0,-75 0 0,26 0 16,-1 0-16,1 0 15,49 0-15,-50 0 0,-24 0 16,-1 0-16,1 0 0,-25 0 16,0 0-16,-1 0 0,-73 0 15,24 0 1,-25 0-16,26 0 0,-26 0 15,0 0-15,-49 0 0,25 0 16,24 0-16,-24 0 0,24 0 16,-99 0-16,100 0 0,-26 0 0,1 0 15,-1 0-15,26 0 0,-50 0 16,49 0-16,0 0 0,26 0 16,-1 0-16,0 0 15,50 0 1,49 0-1,-24 0-15,-1 0 0,1 0 0,24 0 16,1 0-16,98 0 16,-98 0-16,24 0 0,0 0 0,-24 0 15,98 0-15,-98 0 0,-1 0 16,1 0-16,-1 25 0,-24-25 16,24 0-16,-49 0 0,0 0 15,-50 0 1,0 0-16,0-25 0,0 25 15,-24 0-15,-75 0 0,74 0 16,-24 0-16,24 0 16,-24 0-16,-50 0 0,49 0 0,1 0 15,-1 0-15,1 0 0,-25 0 16,-25 0-16,49 0 0,26 0 16,-1 0-16,1 0 0,-1 25 15,25-25-15,75 0 31,-25 0-31,24 0 0,1 0 16,-1 0-16,100 0 0,-74-25 0,-1 25 16,0 0-16,26 0 15,-26 0-15,100 0 0,-100 0 16,25 0-16,-49 0 0,24 0 0,-24 0 16,0 0-16,-26 0 0,-48 0 15,-51 0 1,1 0-16,24 0 0,-24 0 15,-25 0-15,24 0 0,-98-24 16,73 24-16,1 0 0,-75 0 16,100 0-16,-50 0 0,99 0 15,-24 0-15,49 24 16,24-24-16,26 0 0,0 0 16,24 0-16,-24 0 0,49 25 15,74-25-15,-98 0 0,-1 0 16,1 0-16,-1 0 0,25 0 15</inkml:trace>
  <inkml:trace contextRef="#ctx0" brushRef="#br0" timeOffset="419185.1488">9550 6424 0,'25'0'47,"-25"-24"-16,0-1 0,0 0-15,-25 25 15,25-25-31,-25 25 16,0-25-16,0 25 15,1 0-15,24-24 0,-25 24 16,0 0-16,-25 0 16,26 0-1,-1 0-15,-25 0 16,50 24-16,-25-24 0,-24 25 16,24-25-16,0 25 15,0-25-15,1 0 0,24 25 16,-25-25-16,0 25 0,0-25 15,0 24 1,0-24-16,25 25 0,-24-25 16,24 25-16,-25-25 15,0 25-15,25 0 0,-25-25 16,25 24-16,-25-24 0,25 25 0,0 0 16,-24-25-16,24 25 15,0 0-15,-25-25 16,25 24-16,0 1 0,-25 0 15,25 0 1,0 0-16,0-1 16,0 1-16,0 0 15,0 0-15,0 0 16,0 0-16,0-1 16,0 1-1,25-25-15,-25 25 0,0 0 16,0 0-16,0-1 15,25-24-15,-25 25 0,0 0 16,24-25-16,-24 25 0,25-25 16,-25 25-16,25-25 15,0 0-15,-25 24 16,25-24-16,-1 25 16,1-25-16,0 25 15,0-25-15,0 0 16,0 0-1,-1 25-15,1-25 16,0 0-16,0 0 0,0 0 16,-1 0-16,1 0 15,0 0 1,0 0-16,0 0 16,-1-25-16,1 25 15,0 0-15,0 0 16,0 0-16,-1 0 0,-24-25 15,25 25-15,0 0 16,0 0 0,0 0-16,-25-25 15,24 25-15,1 0 0,0 0 16,-25-24-16,25 24 0,0 0 16,-1-25-16,1 25 15,0-25-15,0 25 16,-25-25-16,25 25 15,-25-25-15,24 25 16,1-24 0,-25-1-16,25 25 15,0-25 1,-25 0-16,25 0 16,-25 1-1,0-1 1,24 25-16,-24-25 15,0 0 1,0 0-16,0 0 16,0 1-1,0-1-15,-24 0 16,24 0-16,-25 25 16,25-25-16,-25 1 15,0-1-15,0 0 16,1 0-16,-1 25 15,25-25-15,-25 25 16,0 0-16,25-24 16,-25 24-16</inkml:trace>
  <inkml:trace contextRef="#ctx0" brushRef="#br0" timeOffset="420082.1946">7962 4118 0,'0'0'0,"0"-25"16,0 50 77,-25-1-93,1 1 0,-1 0 16,25 0-16,-25 0 16,0-1-16,0 1 0,25 0 15,-24 0-15,-1 0 0,0-1 16,0 26-16,0-25 0,1 0 0,24-1 16,-25 1-16,0 0 0,25 0 15,-25 0-15,25-1 16,-25-24-16,25 25 0,0 0 15,-24-25-15,24 25 16,-25-25-16,25-25 16,0 0-1,0 0-15</inkml:trace>
  <inkml:trace contextRef="#ctx0" brushRef="#br0" timeOffset="420298.2102">7541 4539 0,'0'-25'0,"0"50"31,-25 0-31,25 0 16,-25 0-16,25-1 15,0 1 1,0 0-16,0 0 0,0 0 0,25-1 16,0-24-1,24 25-15,-24-25 16,0 0-16,24 0 0,1-25 15,-25 1-15,0-1 16,-1 0-16,-24 0 0,25-24 0</inkml:trace>
  <inkml:trace contextRef="#ctx0" brushRef="#br0" timeOffset="424218.3071">7937 3225 0,'0'24'62,"0"1"-46,0 0 0,-24-25-16,24 25 0,0 0 15,-25-25-15,25 24 16,0 1-16,0 0 16,25 0-1,-1 0-15,26-25 16,-25 24-16,0-24 0,0 0 0,-1 0 15,1 0-15,25 0 0,-25 0 16,-1 0 0,-24-24-16,0-1 15,0 0 1,0 0-16</inkml:trace>
  <inkml:trace contextRef="#ctx0" brushRef="#br0" timeOffset="424429.1845">8136 3249 0,'0'0'0,"0"25"47,0 0-31,0 0-16,0 0 16,0-1-16,0 26 0,0-25 15,0 0-15,-25-1 0,25 1 16,0 0-16,0 0 0,0 0 15,-25-1-15,50-48 32</inkml:trace>
  <inkml:trace contextRef="#ctx0" brushRef="#br0" timeOffset="425052.8343">8409 3076 0,'0'0'0,"0"-25"16,0 50 15,25 24-15,-25-24-16,0 0 16,0 0-16,0 0 0,0-1 15,24 26-15,-24-25 0,0 0 0,0-1 16,0 1-16,0 0 15,0 0 1,25-25 0,-25-25-16,25 0 15,-25 0-15,25 1 0,-25-1 16,25 0-16,-25 0 16,0 0-16,24 25 0,-24 25 46,0 0-30,0 0-16,25-25 0,0 25 16,0-25-1,0 0-15,-25-25 16,24 0-16,1 0 0,-25 0 16,0 1-16,25-1 15,-25 0-15,0 0 0,0 0 16,-25 25-1,25 25 17,-25-25-32,25 25 15,0 0-15,0 0 0,0-1 16,25-24-16,-25 25 0,25-25 16,0 25-16,0-25 15,-1 0 1,1 0-16,0 0 0,-25-25 15,25 0-15,0-24 16,-25 24 0</inkml:trace>
  <inkml:trace contextRef="#ctx0" brushRef="#br0" timeOffset="425238.6224">8930 3125 0,'-25'0'16,"50"0"-16,-50-24 16,25 48 15,25-24-31,-25 25 0,0 0 15,49 0-15,-24 0 16,0-1-16,0-24 16,0 25-16,-1 0 0,1-25 0,0 25 15,0-25-15,-25-25 16,0 0-16,0 0 16,0 1-16</inkml:trace>
  <inkml:trace contextRef="#ctx0" brushRef="#br0" timeOffset="425361.6195">9128 3101 0,'0'0'0,"0"-25"0,0 50 32,-25-25-32,25 24 0,0 1 15,-24 0-15,-1 25 0,0-26 16,25 1-16,-25 0 16,0 25-16,0-26 0</inkml:trace>
  <inkml:trace contextRef="#ctx0" brushRef="#br0" timeOffset="426225.5782">9798 7441 0,'0'-24'15,"0"48"48,0 1-47,25 0-16,-25 0 0,24 0 15,-24-1-15,0 1 0,25 25 16,-25-25-16,25-1 0,-25 1 15,25 0-15,-25 0 0,0 0 16,25-1-16,-25-48 31,-25-1-15,25-25-16,-25 25 16,25 1-16</inkml:trace>
  <inkml:trace contextRef="#ctx0" brushRef="#br0" timeOffset="426503.9874">9872 7417 0,'-25'0'16,"1"24"0,-1 1-16,25 0 0,-25 0 15,0 0-15,25 24 16,-25-24-16,25 0 0,0 0 16,-24-25-16,24-25 31,49-25-31,-49 25 0,0 1 15,25-26-15,0 50 16,0-50-16,-25 26 16,24 24-16,1 0 15,-25 24 1,25-24-16,-25 25 0,25 0 16,0 0-16,-1-25 0,1 25 15,0-1-15,25 1 0</inkml:trace>
  <inkml:trace contextRef="#ctx0" brushRef="#br0" timeOffset="427197.72">9996 8062 0,'0'-25'16,"0"0"-1,0 0 1,25 25 0,0 0-16,0 0 15,0 25 1,-1 0-16,1 0 16,-25-1-16,0 26 15,-25-50-15,1 25 16,-1-25-16,0 25 15,0-25 1,50 24 0,25-24-1,-26 25 1,1-25-16,0 25 16,-25 0-16,25-25 15,-25 25-15,-25-1 16,0-24-1,0 0-15,-24 0 0,24-24 16,50-1 0,-25 0-1,25 0-15</inkml:trace>
  <inkml:trace contextRef="#ctx0" brushRef="#br0" timeOffset="428083.8656">10418 7962 0,'0'0'0,"0"-25"0,25 25 0,-25-24 15,0-1-15,25 25 0,-25-25 16,0 0-16,24 25 16,-24 25-1,0 0-15,0 0 16,0-1-16,0 1 16,0 50-16,0-50 0,0-1 15,0 1-15,0 0 0,0 0 16,0 24-16,0-24 0,0 0 15,25-25 1,-25-25 0,25 25-16,-25-25 0,25-24 15,0 24-15,-25 0 16,0 0-16,24 1 0,-24-1 16,25 25-16,-25 25 31,25-25-31,-25 49 15,25-24-15,-25 0 16,25-25-16,-25 25 0,24-25 16,1 24-16,0-24 15,0 0-15,0 0 0,-1-24 16,1 24-16,0-25 0,-25 0 16,25 0-16,0 0 0,-25 1 15,0-1-15,0 0 16,0 0-16,-25 25 0,25-25 0,-25 25 15,25-25 1,-25 25-16,25 25 16,-25 0-16,25 0 15,0 0-15,0 0 16,0-1-16,0 1 16,25 0-16,25-25 15,-50 25-15,25-25 16,-1 0-16,1 0 0,25 0 15,-25 0 1,-1-25-16,1 25 16,0-25-16,0 0 0,-25 1 15,25 24-15,-25-25 16,0 0-16,0 0 16,0 0-16,0 0 15,0 1-15,0-1 16,-25 25-1,25-25-15,0 50 47,25 0-47,0-1 16,-25 1-16,24 25 0,-24-25 16,25-25-16,-25 25 0,25-1 15,0 1-15,0-25 16,-1 0-16,1 25 0,0-25 0,25 0 15,-26 0 1,1-25-16,-25 0 16,0 1-1,0-1-15,0 0 16</inkml:trace>
  <inkml:trace contextRef="#ctx0" brushRef="#br0" timeOffset="428240.6156">11485 7913 0,'24'74'0,"-48"-173"16,24 124-16,-25-50 15,0 50 1,0-1-16,0 1 16,1 0-16,-26 25 15,50-25-15,-25-1 0,0 1 16,25 0-16,0 0 0,-24 0 16</inkml:trace>
  <inkml:trace contextRef="#ctx0" brushRef="#br0" timeOffset="447484.1776">20662 2208 0,'-25'0'15,"25"24"64,25-24-64,0 0 1,0 25-1,0-25-15,0 0 16,-1 0-16,1 0 0,0 0 16,-25-25 15,-25 25 0,25 25-15,0 0-16,-25-25 0,25 25 15,0 0-15,0-1 16,0 1-16,0 0 16,-24 0-16,24 24 0,0-24 15,0 0-15,0 0 16,0 0-16,-25-1 0,25 1 16</inkml:trace>
  <inkml:trace contextRef="#ctx0" brushRef="#br0" timeOffset="447623.4231">20637 2604 0,'25'0'47,"0"0"-31,0 0-16,0 0 0,0 0 15,-1 0-15,1-24 0</inkml:trace>
  <inkml:trace contextRef="#ctx0" brushRef="#br0" timeOffset="448035.3372">21158 2356 0,'0'0'0,"0"-24"0,0-1 31,0 0-16,-24 25 1,-1 0 0,0 0-16,0 25 15,0-25-15,1 0 16,-1 25-16,25-1 0,-25-24 16,25 25-16,0 0 15,25 0-15,0 0 16,-1-25-16,26 24 0,-25-24 15,-25 25-15,25-25 0,-1 25 16,1-25 0,-25 25-1,-49-25-15,24 25 16,0-25-16,0 0 16,-24 24-16,24-24 15,0 0-15,25-24 31,25-1-15</inkml:trace>
  <inkml:trace contextRef="#ctx0" brushRef="#br0" timeOffset="448451.316">21431 2332 0,'25'0'0,"-50"0"47,25 24-47,-25 1 16,1 0-16,24 0 0,0 0 15,-25-1-15,0 1 0,25 0 16,0 0-16,-25-25 0,25 25 16,25-50 15,0 0-16,-25 0-15,25 0 0,-25 1 0,24-1 16,1-50-16,0 51 0,-25-1 16,25 0-16,-25 0 0,25 0 15,-25 50 17,0 0-32,0 0 0,0 0 15,0-1-15,24 1 0,-24 0 16,0 0-16,0 0 0,0-1 15,0 1-15,0 0 0,0 0 16,0 0 0</inkml:trace>
  <inkml:trace contextRef="#ctx0" brushRef="#br0" timeOffset="448580.1067">21406 2480 0,'0'0'0,"-24"0"0,-1 0 15,25-24 1,49 24 0,-24 0-16,0 0 0,25 0 0,-26 0 15,1-25-15,25 25 0</inkml:trace>
  <inkml:trace contextRef="#ctx0" brushRef="#br0" timeOffset="448964.2061">22324 2282 0,'0'0'16,"0"-25"-16,0 0 0,25 25 15,-25-24-15,0-1 0,25 0 16,-25 0-16,0 0 15,0 1-15,-25-1 0,0 25 16,25-25-16,-25 25 16,1 0-1,-1 0-15,25 25 16,-25 24-16,25-24 16,0 0-16,-25 0 0,25 24 15,0 1-15,-25-25 16,25 0-16,0-1 0,0 1 15,0 25-15,-24-25 0,24-1 16,0 1-16,0 0 0,0 0 0,0 0 16,-25-25-1,25-25 1</inkml:trace>
  <inkml:trace contextRef="#ctx0" brushRef="#br0" timeOffset="449509.2799">22076 2480 0,'-25'-49'16,"50"98"-16,-74-123 0,49 49 15,24 25 1,1 0-16,0 0 16,0 0-16,24 0 0,1 0 15,-25 0-15,24 0 16,-24 0-16,0 0 0,0 0 16,-25-25-16,-25 50 15,25 0 1,0 0-16,-25-25 15,25 25-15,-25-1 0,25 1 16,0 0-16,50-25 16,-25 0-16,0 0 0,-1 0 15,1 0-15,0 0 16,0-25-16,-25 0 16,0 1-16,0-1 0,-25 0 15,0 0-15,0 25 16,1 0-16,-1 0 15,50 0 17,-1 0-32,1 0 15,0 0-15,0 0 0,0 0 16,-1 0-16,1 0 0,0 0 16,0 0-16,0 0 15,-1 50 1,-24-25-16,0-1 15,0 1-15,0 0 16,0 0-16,0-50 31,25 0-31,-25 0 16,0 1-16,25-26 0,0 25 16,-25 0-16,25 1 0,-25-1 15,25 0-15,-1 0 0,-24 0 16</inkml:trace>
  <inkml:trace contextRef="#ctx0" brushRef="#br0" timeOffset="450283.9371">23217 2158 0,'0'0'0,"0"-25"0,0 50 31,0 0-15,0 24-16,0-24 0,0 0 15,0 0-15,-25 0 16,25-1-16,0 1 0,-24 0 15,24 0-15,0 0 16,0-50 0,0 0-1,0 0-15,0 0 16,0 1-16,24-26 0,1 25 16,-25 0-16,0 1 0,25-1 15,-25 0-15,0 0 0,25 25 16,-25 25-1,25 0-15,-25 0 0,0-1 16,24 1-16,-24 0 0,0 25 16,0-26-16,0 1 15,0 0-15,0 0 16,25-25 0,0-25-1,-25 0-15,25 0 16,0 1-16,-1-26 0,1 50 15,0-50-15,0 26 0,0-1 16,-1-25-16,-24 25 16,25 25-1,-25 25-15,0 0 16,0 0-16,0 0 0,0-1 16,0 1-16,0 0 0,0 0 15,0 0-15,0-1 0,25 1 16,-25 0-16,25-25 0,0 0 15,-1 0 1</inkml:trace>
  <inkml:trace contextRef="#ctx0" brushRef="#br0" timeOffset="451057.0558">24011 2282 0,'0'0'15,"0"-25"-15,0 0 0,-25 25 16,0 0-16,1 0 15,-1 0-15,0 0 0,0 0 16,0 0-16,0 25 16,25 0-16,-24-25 15,24 25-15,0 0 16,24-25 0,1 0-16,0 0 0,0 0 15,0-25-15,0 0 16,-1 0-16,1 25 15,0 0 17,-25 25-32,0 0 15,0 0 1,25-1 0,0-24-16,-1 0 15,26-24 1,-25 24-16,0-25 0,-1 0 15,-24 50 32,0 0-31,0-1 0,25-24-16,0 0 15,0 0-15,0 0 16,-1 0-1,1 0-15,-50 25 47,25-74 16,0 24-63,0 0 15,0 0-15,25 0 0,-25 1 16,0-1-16,25 0 16,-25 0-16,25 0 0,0 1 15,-50 24 17,0 24-1,25 1-16,25-25 17</inkml:trace>
  <inkml:trace contextRef="#ctx0" brushRef="#br0" timeOffset="451619.3939">24606 2356 0,'0'0'0,"25"0"0,0 0 16,0 0 15,-1-24-31,1-1 15,-25 0-15,25 0 16,-25 0-16,0 1 0,-25-1 16,-24 25-16,24 0 15,0 0 1,0 25-16,0-25 0,25 49 16,-24-24-1,24 0-15,0 0 16,49-25-16,-24 24 15,25-24-15,-26 0 0,1 0 16,0 0-16,0-24 0,24-26 16,-24 25-16,0 0 15,-25 1-15,25-1 16,-25 0-16,-25 25 31,0 0-15,25 25-16,0 0 0,0-1 15,0 1-15,0 0 16,0 0-16,0 0 0,25-1 0,-25 1 16,25 25-16,-25-25 15,0-1-15,-25 1 16,0-25 0,-24 0-16,24 0 0,-25 0 15,25 0-15,-24-25 0</inkml:trace>
  <inkml:trace contextRef="#ctx0" brushRef="#br0" timeOffset="453963.2948">25400 2208 0,'0'-25'31,"25"25"-15,0 0-1,-1 0-15,1 0 16,0 0-16,0 0 0,0 0 16,-1 0-16,1 0 0,0 0 15,0 0-15,24 0 16,-24 0-16,0 0 31</inkml:trace>
  <inkml:trace contextRef="#ctx0" brushRef="#br0" timeOffset="454459.6354">25499 2307 0,'0'-25'16,"25"25"-1,0 0-15,0 0 16,-1-25-16,26 25 15,-25 0-15,0 0 0,-1 0 16,1 0-16,0 0 16,0 0-16,-25-25 15,25 25-15,-25-24 16</inkml:trace>
  <inkml:trace contextRef="#ctx0" brushRef="#br0" timeOffset="454737.9599">25673 1960 0,'0'0'0,"-25"0"0,50 24 32,0-24-32,-1 0 0,1 25 15,0 0-15,25-25 0,24 25 16,-24-25-16,-25 25 0,24-25 15,-24 24-15,25 1 0,-26-25 0,-24 25 16,25-25-16,-25 25 0,-25 0 16,-24-1-1,24-24-15,0 25 0,-24-25 16,24 25-16,-25 0 0,25 0 0,0-25 16,1 24-16</inkml:trace>
  <inkml:trace contextRef="#ctx0" brushRef="#br0" timeOffset="457071.6013">26640 1910 0,'0'25'94,"0"0"-78,25-1-1,-25 1-15,0 0 16,0 0-16,0 0 0,0-1 16,0 1-16,0 0 15,-25 0 1,25-50 15,0 0-31,0 0 16,0 1-16,0-1 0,0 0 15,25 25-15,-25-25 0,0 0 16,25 1 0,-25-1-1,25 25 1,-25-25 0,24 25-1,-24-25-15,25 25 16,0 0 15,-25 25-15,0 0 15,25-25-31,-25 25 31,25-25-31,-25 24 16,0 1-1,0 0 1,0 0 0,0-50 109,24 25-125,-24-25 15</inkml:trace>
  <inkml:trace contextRef="#ctx0" brushRef="#br0" timeOffset="460274.5386">26863 1960 0,'0'-25'125,"0"0"-63,-24 25-46,-1 0 0,0 0-1,0 0 1,25 25-16,-25-25 16,1 0-1,24 25 1,-25-1-1,25 1 17,-25-25-32,25 25 15,0 0 1,0 0 0,0-1-16,0 1 15,0 0 16,25-25-31,0 0 16,-1 0 0,1 0-1,0 0-15,0 0 16,0-25-16,-1 25 16,1 0-16,-25-25 0,25 25 15,0-24-15,0 24 16,-25-25-16,24 0 15,-24 0 1,-24 0 0,-1 1-1,0 24-15,25-25 16,-25 25-16,0 0 16</inkml:trace>
  <inkml:trace contextRef="#ctx0" brushRef="#br0" timeOffset="460654.4862">27112 1910 0,'-25'25'47,"25"0"-31,0-1-16,0 1 15,0 0-15,0 0 16,0 0-16,0 24 15,0-24-15,0 0 16,0 0 0,0-1-16,0 1 0,0 0 15,0 0-15,0 0 16,0-50 31,0 0-47,0 0 15,0 0-15</inkml:trace>
  <inkml:trace contextRef="#ctx0" brushRef="#br0" timeOffset="460938.3517">27087 1910 0,'0'0'0,"0"-25"0,0 0 31,25 25-31,24 0 15,1 0-15,-25 0 16,-1 25 0,-24 0-1,0 0-15,0 0 16,-24-1-16,-1-24 0,0 25 16,0-25-16,0 0 15,1 0-15,-1 0 16,0 0-1,0-25-15,25 1 32,25 24-32</inkml:trace>
  <inkml:trace contextRef="#ctx0" brushRef="#br0" timeOffset="461275.6827">27459 1860 0,'25'0'15,"-50"0"32,0 25-47,0 0 31,0 0-31,25 0 16,0-1-16,-24-24 0,24 25 16,0 0-1,0 0 1,24-25-16,1 0 16,0 0-1,0 0-15,0 0 16,-1-25-16,1 25 0,0-25 15</inkml:trace>
  <inkml:trace contextRef="#ctx0" brushRef="#br0" timeOffset="461626.2134">27756 1885 0,'-24'0'31,"-1"0"-31,0 0 16,25 25-16,-25 0 15,0-25 1,25 25-16,0-1 16,25 1-1,0-25-15,0 0 16,0 0-16,-1 0 15,1-25-15,0 25 16,-25-24-16,0-1 16,25 25-16,-25-25 0,0 0 15,0 0-15,-25 25 0,0 0 16,-24 0 0,24 25-1</inkml:trace>
  <inkml:trace contextRef="#ctx0" brushRef="#br0" timeOffset="462487.0463">28153 1910 0,'25'0'0,"-25"-25"31,0 0-15,0 1 0,-25 24-1,1 0-15,-1 0 0,0 0 16,0 0-16,25 24 16,-25-24-16,0 0 0,25 25 15,-24 0-15,24 0 16,0 0-1,24-1 1,1-24 0,0 0-1,0 0-15,0-24 0,0 24 16,-1 0-16,1-25 16,0 0-16,0 0 0,0 0 15,-1 1-15,1-1 16,0 0-16,0 0 0,-25 0 15,25 1-15,-25-1 16,0 0 0,-25 25-16,0 0 15,0 25 1,0-25 0,25 25-1,-24-1-15,24 1 0,0 0 16,-25 0-16,25 0 15,0-1-15,0 1 16,0 0-16,25 0 16,-1 0-16,1-25 15,0 24 1,0-24-16,0 0 0,-1 0 16,26 0-16,-25-24 0,0-1 15,-1 25-15,1 0 16,0-25-16,-25 0 0,25 0 15,-25 1 1,0-1-16,0 0 16,0 0-1,-25 25 1,0 0 0,0 25-1,25 0-15,-24 0 16,24-1-1,0 1-15,0 0 16,0 0-16,24-25 16,1 25-16,0-25 15,0 24-15,0-24 16,24 0-16,-24 0 0,0 0 0,0 0 16,-1 0-16,1 0 0,0-24 15</inkml:trace>
  <inkml:trace contextRef="#ctx0" brushRef="#br0" timeOffset="464071.7021">28972 1786 0,'25'0'0,"-1"0"15,1 0-15,0 0 0,25 0 16,-25 0-16,-1 0 0,1 0 16,25 0-16,-25 25 0,24-25 15,-24 0-15,0 0 0,0 0 16,-1 0-16,-24-25 47,-24 25-47,24-25 15</inkml:trace>
  <inkml:trace contextRef="#ctx0" brushRef="#br0" timeOffset="464283.3075">29270 1587 0,'0'25'31,"0"0"-31,24-25 16,-24 25-16,0 0 0,0 0 0,0-1 15,0 26-15,0-25 16,0 0-16,0-1 0,25 1 15,-25 0-15,25-25 16</inkml:trace>
  <inkml:trace contextRef="#ctx0" brushRef="#br0" timeOffset="464986.3401">30262 1662 0,'0'-25'31,"-25"25"1,25-25-32,-25 25 0,0 0 15,0 0-15,-24 25 16,24-25-16,0 25 15,0 0-15,1 0 16,-1-1-16,25 1 0,-25 0 16,25 0-16,0 0 15,25-25-15,0 0 16,-1 0-16,26-25 0,-25 25 16,0-50-16,-1 25 15,1 1-15,0-1 0,0 0 16,0 25-1,-25-25-15,0 50 16,0 0-16,0 0 16,0 24-16,0-24 15,0 0-15,25 0 16,-25-1-16,24-24 0,1 0 16,0 0-1</inkml:trace>
  <inkml:trace contextRef="#ctx0" brushRef="#br0" timeOffset="465430.6422">30659 1712 0,'0'-25'0,"0"0"16,0 0-1,-25 25 1,0 0-16,0 0 15,0 0-15,1 25 16,-1-25-16,0 0 0,25 25 16,-25-25-16,25 25 0,0-1 15,0 1 1,25 0-16,0-25 16,0 0-1,24-25-15,-24 0 16,0 1-16,0-1 0,-25 0 15,49 0-15,-49 0 0,25 0 16,0 1-16,-25-1 0,25 0 16,-25 0-16,24 0 0,-24 1 15,-24 24 1,-1 0 0,25 49-16,-25 1 0,25-25 15,0-1-15,-25 1 16,25 0-16,0 0 0,0 25 15,0-26-15,0 1 0,0 0 0,0 0 16,25-25-16,0 25 0,0-25 16</inkml:trace>
  <inkml:trace contextRef="#ctx0" brushRef="#br0" timeOffset="466137.9464">31155 1637 0,'0'0'0,"0"-25"0,0 0 16,-25 25-16,0 0 0,0-24 15,0 24 1,1 0-16,-1 0 0,25 24 16,-25-24-16,0 25 0,0 25 15,1-50-15,24 25 16,-25-25-16,25 25 0,0-1 15,25 1 1,-1-25-16,1 0 16,0 0-16,-25-25 0,25 25 15,0-24-15,-1-1 0,1 0 16,-25 0-16,25 0 0,0 25 16,0-25-16,24-24 0,-24 24 15,0 0-15,0 0 0,-25 1 16,25-1-16,-1 0 0,-24 0 15,-24 25 1,24 25 0,-25-25-16,25 25 0,-25 0 0,0 24 15,25-24-15,0 0 0,0 0 16,0-1-16,0 1 0,0 25 16,25-25-16,-25 0 0,25-1 15,0-24 1,-1 0-16,-24-24 15,25 24-15,0-50 0,0 25 16,-25 0-16,25 25 0,-1-25 16,1 1-16,0-1 0,-25 0 0,25 0 15,0 25 1,-25 25 0,0 25-1,0-26-15,0 1 16,0 0-16,0 0 0,-25-25 0,25 50 15,0-26 1,0-48 0,25-26-1,-1 25 1,-24 0-16,25 0 0,0 1 16,0-1-16,-25 0 0,25 0 0,-1 0 15,1 25-15,0 0 16,0 0-16</inkml:trace>
  <inkml:trace contextRef="#ctx0" brushRef="#br0" timeOffset="466670.0651">31849 1687 0,'0'0'0,"-25"0"16,50 0-1,-25-25 1,25 25-16,0 0 15,0-50-15,-1 50 0,-24-25 16,0 1-16,0-1 16,-24 0-16,-1 25 15,0 0-15,0 0 16,0 25-16,1 0 0,24-1 16,0 1-16,0 0 15,24 0-15,-24 0 16,25-25-16,0 0 0,0 25 0,0-25 15,-1 0-15,1 0 16,0 0-16,25-25 0,-26 0 16,1 0-16,0 0 0,0 25 15,24-49-15,-49 24 0,25 25 16,-25-25-16,0 0 0,25 25 0,-25-25 16,-25 25-16,0 0 15,1 0 1,24 25-16,0 0 15,-25 0-15,25 0 0,0-1 16,0 1-16,0 0 0,25 0 16,-1 25-16,-24-26 15,0 1-15,25-25 16,-25 25-16,-25-25 16,1 0-1,-1 0-15,0-25 16,0 25-16,25-25 15,0 1-15,25 24 16,25-50-16</inkml:trace>
  <inkml:trace contextRef="#ctx0" brushRef="#br0" timeOffset="466902.8874">32469 1538 0,'0'0'16,"0"-25"-16,25 0 0,0 25 0,-25-25 15,-25 25 1,0 0-1,1 0 1,24 25-16,0 25 16,0-25-16,24 24 15,-24-24-15,25 0 0,-25 0 16,0 0-16,0-1 0,0 1 16,0 0-16,-25-25 15,1 25-15,-26-25 0,0 0 16,26 0-16,-1 0 0,0 0 15,0 0-15,-25 0 0</inkml:trace>
  <inkml:trace contextRef="#ctx0" brushRef="#br0" timeOffset="527830.206">8781 13816 0,'-25'0'15,"0"0"17,25 25 30,0 0-46,-25 0-16,25-1 0,0 1 15,0 0-15,-24 0 0,24 0 16,0-1-16,0 1 0,0 0 16,0 0-16,0 0 15,0-50 17,24 0-32,-24 0 15,0 0-15,25 1 0,-25-1 16,25 0-16,-25 0 15,25 25-15,0-25 0,-1 50 32,-24 0-17,0 0-15,25 24 16,-25-24-16,0 0 16,0 0-1,25-50 1,0 25-1,-25-25-15,25 25 0,-25-25 0,24 1 16,1-1-16,0 25 16,-25-25-16,25 25 15,-25 25-15,0 0 16,0-1-16,0 1 16,25 0-16,-25 0 15,0 0-15,0-1 16,25 1-16,-1-25 15,-24-25 1,25 25-16,-25-24 0,25-1 16,0 0-16,-25 0 0,25 0 15,-25 1-15,24 24 0,-24-25 0,25 0 16,0 50 31,-25 0-47,0-1 15,0 1-15,0 0 0,0 25 16,0-26 0,25-24-1,-25-24 1,25-26-16,-1 25 16,1 0-16,-25 1 0,25-1 0,0 0 15,0 0-15,-25 50 31,0 0-15,0 0-16,0-1 16,0 1-16,0 0 0,0 0 15,24 0-15,1-1 0,0-24 16,0 0 0,0 0-16,-1-24 15,1-1-15,0 0 16,-25 0-16,25 0 15,-25 1-15,0-1 16,0 0-16,0 0 16,-25 25 15,0 25-15,25 0-1,0 0-15,0-1 16,0 1-16,0 0 15,25-25-15,-25 25 0,0 0 16,50-25-16,-26 24 16,1-24-16,0 0 0,0 0 0,0-24 15,-1-1-15,1-25 16</inkml:trace>
  <inkml:trace contextRef="#ctx0" brushRef="#br0" timeOffset="528957.9329">9947 13940 0,'-25'75'16,"50"-175"-16,-25 125 0,0-25 31,0 25-31,0 0 16,0 0-16,0-1 15,0 1-15,0 0 0,0 0 16,0 0-16,0-50 31,24 0-31,1 0 16,-25 0-16,25 1 15,-25-26-15,25 50 16,-25-25 0,0 50-1,0 0-15,0 0 0,0-1 16,0 1-16,0 0 16,0 0-16,25-25 0,0 0 15,-1 0 1,1 0-16,0 0 0,-25-25 15,0 0-15,25 25 16,-25-49-16,0 24 16,0 50 15,0-1-15,25 1-16,-1 0 31,1-25-31,0 0 15,0 0-15,24-25 16,-24 25-16,-25-25 0,25 25 16,-25 25 15,-25-25-31,25 25 16,0 0-1,0 0-15,25-25 16,0 0-16,0-25 15,-1 0 1,-24 0 0,0 0-1,-24 1-15,-1 24 16,0 0 0,0 0-16,25 24 15,25-24 16,25 0-15,-50-24-16,24 24 0,1 0 16,-25-25-16,25 25 0,0 0 15,0 0 1,-25 25-16,24-1 16,-24 1-16,0 0 0,25 0 15,-25 0-15,0-1 16,25-24-16,0 0 15,-25-24 1,25-1-16,-25 0 16,24 25-16,-24-25 0,25 0 15,-25 1-15,25-1 0,-25 0 16,25 25-16,-25 25 31,0 0-15,0-1-16,0 1 15,0 0 1,49-25-16,-24 0 16,0 0-16,0 0 15,0-25-15,-1 25 0,1-25 16,0 25 0,-25 25-1,0 0-15,0 0 16,0 0-16,0-1 15,25-24 1,-25-24 0,0-1-1,0 0-15,0 0 16</inkml:trace>
  <inkml:trace contextRef="#ctx0" brushRef="#br0" timeOffset="529080.9682">11038 13990 0,'-25'0'0,"50"0"0,-75-50 31,50 75 16,25 0-32,0-25-15,0 0 16</inkml:trace>
  <inkml:trace contextRef="#ctx0" brushRef="#br0" timeOffset="529326.1182">11361 13990 0,'24'0'15,"1"-25"-15,-50 25 47,1 25-47,-1 0 16,25-1 0,-25 1-16,25 0 15,0 0-15,50 0 16,-26-25-1,1 24-15,0-24 0,0 0 0,24 0 16,-24 0-16,0 0 0,0 0 16,0-24-16,-1 24 0,1-25 15,-25 0-15</inkml:trace>
  <inkml:trace contextRef="#ctx0" brushRef="#br0" timeOffset="529885.1196">12278 14064 0,'-24'0'16,"-1"-25"0,50 25 15,24 0-16,-24 0 1,0 0-16,24 0 0,1 25 16,0-25-16,-1 0 15,-24 0-15,25 0 0,-26 0 0,26 0 16,-25 25-16,0-25 0,-1 0 16,-48-25-1,-1 25 1</inkml:trace>
  <inkml:trace contextRef="#ctx0" brushRef="#br0" timeOffset="530065.6854">12601 13965 0,'25'0'32,"-1"0"-32,1 0 15,0 0-15,0 25 16,0 0-16,-1-1 0,-24 1 15,0 0-15,0 0 16,0 0-16,-24-1 0,24 1 16,-25-25-16,0 25 0,25 0 15</inkml:trace>
  <inkml:trace contextRef="#ctx0" brushRef="#br0" timeOffset="530552.1165">13841 14039 0,'0'0'0,"-25"-24"15,0-1 1,1 25-16,-1 0 16,0 0-1,0 25-15,0-1 0,25 1 16,-24 0-16,-1 0 15,25 0-15,0-1 16,25-24-16,-1 0 16,1 0-16,0-24 0,0-1 15,0 0-15,-1 0 16,1 25-16,-25-25 0,0 1 16,25 24-16,-25 24 15,0 26 1,0-25-1,0 0-15,0-1 0,0 1 0,0 0 16,25-25-16,-25 25 16,25-25-16</inkml:trace>
  <inkml:trace contextRef="#ctx0" brushRef="#br0" timeOffset="530988.6954">14337 14064 0,'0'0'0,"0"-25"16,0 1-16,-25 24 16,25-25-16,-25 25 15,-24 0 1,24 25-16,0-25 16,25 24-16,-25-24 0,-24 50 15,24-25-15,25 0 16,-25-1-16,25 1 0,0 0 15,25-25 1,0 0-16,0 0 16,-1 0-16,1 0 0,0-50 15,0 26-15,0-1 0,-1 0 0,1 0 16,-25 0-16,25 1 0,0-26 16,0 25-16,-25 0 0,25 1 15,-25-1-15,0 0 16,0 50-1,0 0 1,0-1-16,0 1 16,0 0-16,-25 25 0,25-26 15,0 1-15,0 0 0,0 0 16,0 0-16,0-1 0,0 1 16,25 0-16,49-25 15</inkml:trace>
  <inkml:trace contextRef="#ctx0" brushRef="#br0" timeOffset="531395.2152">14833 14089 0,'0'0'0,"25"0"0,-25-25 0,0 0 16,0 1-16,0-1 16,0 0-16,-25 25 15,0 0 1,1 0-16,-1 0 0,0 25 15,0 0-15,0-1 0,1 1 16,24 0-16,0 0 0,-25-25 16,25 25-16,0-1 0,0 1 15,25-25-15,-1 0 16,1 0-16,0-25 0,0 25 16,0-24-16,-1-1 0,1 0 15,25-25-15,-25 26 0,-25-1 16,24-25-16,1 25 0,0 1 15,0-1-15,-25 0 0,0 0 16,25 25 0,-25 25-1,-25 25-15,25-26 16,-25-24-16,25 25 0,0 0 16,0 25-16,0-26 15,0 1-15,0 0 16,25-25-16,0 0 0,-1 25 15</inkml:trace>
  <inkml:trace contextRef="#ctx0" brushRef="#br0" timeOffset="562921.8888">16718 13940 0,'0'0'0,"0"-25"0,0 1 16,0-1-16,0 0 31,25 25 16,0 0-47,0-25 15,0 25-15,-1 0 0,1 0 16,0 0-16,0 0 16,-25 25-16,25 0 15,-25 0 1,0-1-16,0 1 0,-25-25 15,0 50-15,-25-25 16,26-1-16,-1 1 16,0-25-16,0 0 15,25 25-15,-25-25 16,50 0 15,0 0-31,0-25 16,0 25-16,-1 0 15,1 0-15,0 0 0,25 0 16,-50 25-16,24-25 16,-24 25-16,0 0 0,0 24 15,-24-24-15,24 0 16,-25 0-16,-25-1 0,25 1 16,1 0-16,-1-25 15,0 0-15,-25 25 0,26-25 16,-1 0-16,0-25 15,25 0-15,0 0 16,0 1-16,25 24 16</inkml:trace>
  <inkml:trace contextRef="#ctx0" brushRef="#br0" timeOffset="563445.6224">17512 14163 0,'0'-24'0,"25"24"47,0 0-47,0 0 0,-1 0 15,1 0-15,25 0 0,-25 0 16,-1-25-16,26 25 0,0 0 16,-26 0-16,76-25 0,-51 25 15,-24 0-15,25-25 0,-26 25 16,26 0-16,-50-25 0,25 25 0,-50 0 31,0 0-15,0 0-1</inkml:trace>
  <inkml:trace contextRef="#ctx0" brushRef="#br0" timeOffset="564113.9666">17711 13965 0,'-25'0'31,"0"0"-15,25 25-16,25-25 31,-50 0 172,25 25-171,-25-25-32,25 24 15,-25 1-15,1 0 16,24 0-16,-25-25 0,25 25 16,-25-1-16,0 1 0,25 0 15,-25-25-15,25 25 16,25-25 15,0-25-15,0 25-16,0 0 15,-1 0-15,1 0 16,0 25 0,0 0-16,0-25 0,-1 0 0,1 24 15</inkml:trace>
  <inkml:trace contextRef="#ctx0" brushRef="#br0" timeOffset="564604.1852">18752 13940 0,'0'0'0,"-24"0"0,24-25 15,-25 25-15,0 0 16,0 0-16,0 25 31,25 0-31,-24-25 0,24 25 0,0 0 16,0 24-16,0-24 15,0 0-15,24-25 16,1 25-16,0-25 16,0 0-16,0-25 15,-1-25-15,1 25 16,-25 1-16,0-1 15,0-25-15,-25 50 0,25-25 16,-24 25-16,24-24 0,-25 24 0,0 0 16,0 0-16,25 24 15,0 1 1,25 0-16,0 0 0,0-25 16,-1 0-16,26 0 0</inkml:trace>
  <inkml:trace contextRef="#ctx0" brushRef="#br0" timeOffset="564844.9004">18951 13940 0,'25'0'15,"-50"0"-15,50-25 0,-25 1 16,0-1 0,0 50-1,0-1 1,24 26-16,-24-25 16,0 0-16,0-1 15,0 1-15,0 25 0,0 24 16,0-49-16,0 25 0,0-1 0,0 1 15,0 24-15,0-49 0,0 25 16,0-25-16,0-1 16,-24 1-16,24 0 0,-25-25 15,0 0-15,25-25 16,0-24-16,-25 24 0,25 0 0</inkml:trace>
  <inkml:trace contextRef="#ctx0" brushRef="#br0" timeOffset="565084.871">18951 14039 0,'25'-24'15,"-50"48"-15,74-98 0,-49 49 16,25 0-16,-25 1 0,50-1 0,-50 0 16,25 25-16,-1 0 0,1-25 15,0 25-15,0 0 0,0 25 16,-25 0 0,0 0-16,0-1 0,0 1 15,-25-25-15,25 25 0,-25 0 16,0 0-16,-24-1 0,24-24 15,0 0-15,0 0 16,25-24 0,-25 24-16,50-25 15,0 25 1</inkml:trace>
  <inkml:trace contextRef="#ctx0" brushRef="#br0" timeOffset="565368.2724">19546 13866 0,'0'-25'16,"-25"25"0,0 25 15,25 0-31,-24-25 15,24 24-15,-25 26 16,0-50-16,25 25 16,-25 0-16,25-1 15,0 1-15,0 0 16,25-25-16,0 25 0,0-25 16,-1 0-16,1 0 0,0 0 15,0 0-15</inkml:trace>
  <inkml:trace contextRef="#ctx0" brushRef="#br0" timeOffset="566261.1108">19819 13915 0,'0'0'0,"-25"0"47,0 0-32,25 25-15,0 0 0,-24 0 16,24 0-16,0-1 0,0 1 15,24-25 1,1 0-16,0 0 16,0 0-16,0-25 15,-25 1-15,24 24 0,-24-25 16,0 0-16,0 0 16,0 0-16,-24 25 0,24-24 15,-25 24-15,0 0 16,0 0-16,25 24 31,25-24-31,-25 25 0,25-25 0,0 0 16,-1 0-16,26 25 0,0-25 15,-26 0-15,1 0 16,0 0-16,0 0 0,0 0 16,-1 0-16,-24-25 0,25 25 15,-25-25-15,25 25 0,-25-24 16,-25 24-1,0 0 1,1 0-16,-1 24 16,0 1-16,0 0 15,25 0-15,0 0 16,0-1-16,25-24 16,0 25-16,0-25 15,-1 0-15,1 0 16,0-25-16,0-24 0,0 24 15,-25 0-15,24-24 16,1 24-16,-25 0 0,25 0 16,-25 0-16,25 1 0,-25-1 15,0 0 1,-25 50 0,25 0-1,0-1 1,-25 1-16,25 0 0,-25 25 15,25-26-15,0 1 16,25 0-16,0 0 16,0-25-16,0 0 0,-1 0 15,1 25-15,50-25 0,-51 0 16,1-25-16,25 25 0,-25-25 16,-1 0-16,1 0 0,0 1 15,0-1-15,-25 0 0,0 0 16,0 0-16,0 1 15,-25 24-15,0 0 0,0 0 16,1 24-16,24 1 16,-25 0-16,0 0 0,25 0 15,0-1-15,0 1 0,25 0 16,49 25-16,-49-50 16,0 24-16,0-24 0,24 25 15,1-25-15,-25 0 0,0 0 16,-1 0-16,1 0 0</inkml:trace>
  <inkml:trace contextRef="#ctx0" brushRef="#br0" timeOffset="609711.91">15949 14908 0,'0'-25'31,"-24"50"47,24-1-46,-25-24-17,25 25-15,0 0 16,0 0-1,0 0 1,0-1 0,0 1-1,0 0 1,25-25-16,-25 25 0,0 0 16,24-25-1,1 0-15,0 0 31,0 0-15,-25-25-16,25 25 0,-1-25 16,-24 0-1,0 0 1,0 1 0,0-1-1,0 0-15,0 0 0,0 0 16,0 1-16,0-1 31,-24 25-31,-1 0 16</inkml:trace>
  <inkml:trace contextRef="#ctx0" brushRef="#br0" timeOffset="611417.1276">16346 14883 0,'0'25'94,"-25"-25"-94,25 24 15,0 1 1,-24-25-16,24 25 15,0 0-15,0 0 16,0-1-16,0 1 16,0 0-16,24-25 15,-24 25-15,25 0 16,0-25 0,0 0-1,-25-25-15,25 25 16,-25-25-16,25 25 15,-25-25-15,24 25 16,-24-25 0,0 1-16,0-1 15,0 0 1,-24-25 0,-1 26 15</inkml:trace>
  <inkml:trace contextRef="#ctx0" brushRef="#br0" timeOffset="611899.9454">16694 14833 0,'0'25'47,"0"0"-16,-25-25-31,25 25 16,0-1-1,0 1-15,-25-25 0,25 25 16,0 0-16,0 0 16,0-1-16,0 1 15,0 0-15,0 0 16,0 0 0</inkml:trace>
  <inkml:trace contextRef="#ctx0" brushRef="#br0" timeOffset="612245.1183">16966 14858 0,'0'25'46,"0"0"-46,0-1 16,0 1-16,0 0 16,0 0-16,0 0 15,0-1-15,0 1 0,0 0 16,0 0-16,0 0 16,0-1-16,-24 1 0,24 0 15</inkml:trace>
  <inkml:trace contextRef="#ctx0" brushRef="#br0" timeOffset="612940.1639">16272 15404 0,'-25'0'0,"0"0"47,50 0 0,0 0-47,0 0 15,-1 0-15,1 0 16,0 0-1,0 0-15,0 0 0,0 0 16,-1 0-16,1 0 0,25 0 16,-25 0-16,-1 0 0,1 0 0,0 0 15,25 0-15,-26 0 16,1 0-16,0 0 0,25 0 16,-26 0-16,1 0 15,0 0-15,0 0 16,0 0-16,-1 0 15,1 0 1</inkml:trace>
  <inkml:trace contextRef="#ctx0" brushRef="#br0" timeOffset="722083.4924">9823 6697 0,'0'-25'16,"0"1"-1,0-1 48,0 0-32,24 0-15,-24 0-1,0 1 1,-24-1 0,-1 0-16,25 0 15,-25 25-15,0-25 16,0 1-16,1 24 15,-1-25-15,25 0 16,-25 25-16,0 0 0,0 0 16,-24 0-16,24 0 15,0 0-15,0 0 0,-24 0 16,-1 25-16,1-25 0,24 49 16,0-49-16,0 0 0,0 25 0,1 0 15,-1-25-15,0 0 0,25 25 16,-25-25-16,0 25 0,25-1 15,-24-24-15,-1 50 16,0 0-16,0-26 16,25 1-16,-25 0 15,25 0-15,0 0 0,0-1 0,0 1 16,0 0-16,0 0 16,0 0-16,0 0 0,0-1 15,25 1 1,0 0-16,0 0 15,0-25-15,-1 25 16,26-25-16,-25 24 0,0-24 0,-1 0 16,26 0-16,49 0 15,-74 0-15,0 0 0,24 0 16,-24-24-16,25-1 0,-25 25 16,-1-25-16,1 25 0,0-25 15,0 0-15,0-24 0,-1 49 16,1-25-16,0 0 0,0-25 15,0 26-15,-25-1 16,24 25-16,-24-25 0,0 0 16,0 0-1,-24 1-15,-1-26 16,0 50-16,25-25 0,-25 25 16,0-25-16,-24 1 0,24 24 15,0-25-15,0 25 16,1 0-16,-26 0 0,25 0 15,0 25-15,1-25 0,-1 24 0,0-24 16,0 25-16,0-25 16,25 25-16,-24 0 15,24 0-15</inkml:trace>
  <inkml:trace contextRef="#ctx0" brushRef="#br0" timeOffset="722779.7603">9922 4911 0,'0'0'15,"-25"-24"-15,0 24 0,-24-25 0,24 25 16,-50 0-16,51 0 0,-26 0 15,25 0-15,-24 0 0,24 0 16</inkml:trace>
  <inkml:trace contextRef="#ctx0" brushRef="#br0" timeOffset="730465.3641">26863 967 0,'0'25'94,"0"0"-94,-24-25 16,24 25-16,-25 0 15,0-1-15,25 1 0,-25-25 16,25 25-16,-25 0 16,1 0-16,24-1 15,-25-24-15,25 25 0,-25-25 16,25 25-16,25-25 62,0 0-62,-1 0 16,1 0-16,0 0 16,0 0-16,0 0 0,-1 0 15,1 0-15,0 0 0,0 0 16,0 0-16,-1 0 15,1 0-15,0 0 16,-25-25 0,0 0-1,-25 1-15,0 24 16,25-25-16</inkml:trace>
  <inkml:trace contextRef="#ctx0" brushRef="#br0" timeOffset="730692.3353">26888 1116 0,'50'25'0,"-100"-50"15,50 0-15,0 50 63,0 0-63,0 0 16,0 0-16,0-1 0,0 1 15,-25 0-15,25 0 0,0 0 16,0-1-16,0 1 15,-24 0-15,24 0 16,0-50 15</inkml:trace>
  <inkml:trace contextRef="#ctx0" brushRef="#br0" timeOffset="731215.4075">27236 918 0,'0'25'31,"0"-1"-15,0 1-16,0 0 15,-25 0-15,25 0 0,0-1 16,-25 1 0,25 0-16,0 0 0,-25 0 15,25-1 1,-25-24-16,25 25 16,-24-25-16,24-25 31,24 1-16,1 24-15,-25-25 16,25 0-16,0 25 0,0-25 16,-1 25-16,1 0 15,0 0-15,0 0 16,0 25-16,-1-25 16,-24 25-1,0 0-15,0-1 16,-24-24-16,24 25 15,-25-25-15,0 25 0,0-25 16,0 25-16,1-25 0,-1 0 16,0 0-16,25-25 31,25 0-31</inkml:trace>
  <inkml:trace contextRef="#ctx0" brushRef="#br0" timeOffset="731381.4982">27459 1116 0,'0'0'0,"25"0"0,-25 25 32,0 0-17,0 0-15,0-1 16,0 1 0</inkml:trace>
  <inkml:trace contextRef="#ctx0" brushRef="#br0" timeOffset="731536.048">27484 918 0,'-25'0'15,"50"0"16,-1 0-31,1 0 16</inkml:trace>
  <inkml:trace contextRef="#ctx0" brushRef="#br0" timeOffset="731852.3592">27682 794 0,'0'0'0,"0"-25"0,0 50 47,0 0-31,0-1-16,0 1 15,0 25-15,0-25 16,0-1-16,0 1 16,0 25-16,0-25 15,0-1-15,0 1 16,0 0-16,0 0 0,0 0 15,0-1 1,0 1-16,-25-25 16,0 25-1,25-50 1,0 0 0</inkml:trace>
  <inkml:trace contextRef="#ctx0" brushRef="#br0" timeOffset="732246.1059">27632 1017 0,'0'0'0,"25"0"47,0 0-47,0 0 0,0 0 15,-1 0-15,1 0 0,0 0 16,0 0-1,0 0-15,-25-25 0,24 25 0,1 0 16,0 0 0,-25-25-16,-25 25 62,0 25-46,25 0-16,0 0 0,25 0 15,-25-1 1,25-24-16,0 25 0,0-25 16,-25 25-16,24-25 0,1 25 15,-50-25 1,1 0 0,-1 0-16,0 0 15,0 0-15</inkml:trace>
  <inkml:trace contextRef="#ctx0" brushRef="#br0" timeOffset="736993.0521">24185 1240 0,'-25'0'0,"25"-25"16,-25 25 0,75 0 15,-1-24-31,-24 24 15,0 0-15,0 0 16,24 0-16,1 0 0,24 0 16,-24 0-16,24 0 0,-24 0 15,-1 0-15,26 0 0,24 0 0,-49 0 16,-1 24-16,1-24 0,0 0 16,-1 0-16,-24 0 0,0 0 15,0 25-15,-1-25 16,-48 0-1,-1 0-15,0 0 0,-25 0 16,-49 0-16,50-25 0,-26 25 0,25 0 16,-24 0-16,-50 0 0,74 0 15,1 0-15,-26 0 16,51 0-16,-26 0 0,-24 0 0,24 0 16,25 0-16,0 0 15,50 0 16,25 0-31,-25 0 0,24 0 0,1 0 16,-1 0-16,1 0 16,74 0-16,-50 0 0,-24 25 15,24-25-15,1 0 0,-1 0 0,50 25 16,-74-25-16,0 0 0,-1 0 16,1 25-16,-1-25 0,-24 0 15,0 0-15,-99 0 16,49 0-1,-25 0-15,1 0 0,-1-25 16,0 25-16,-98 0 0,73 0 16,25-25-16,-24 25 0,0 0 15,-50-25-15,74 25 0,0 0 16,1 0-16,24 0 0,0 0 16,-24-24-16,73 24 15,51 0 1,-26 0-16,1 0 0,0 0 15,24 0-15,50 0 16,-50 0-16,1 0 0,-1 0 16,1 0-16,-1 0 0,50 24 15,-74-24-15,-1 0 0,-24 0 0,0 0 16,0 0-16,0 0 0,-75 0 31,-24 0-31,24 0 0,0 0 16,-24 0-16,24 0 0,-24 0 15,-75 0-15,99 0 0,-24 0 16,-25 0-16,49 0 0,-24 0 16,49 0-16,0 0 0,0 0 15,1 0 1,48 0-16,1 0 16,0 0-16,49 0 0,-24 0 15,24 0-15,-24 0 0,24 0 16,1 0-16,49 0 0,-25 0 15,-49 0-15,24 0 0,1 0 16,-26 25-16,75-25 0,-99 0 16,25 0-16,-26 0 0,1 0 15,-74 0 1,24 0-16,-25 0 0,-49 0 16,25 0-16,-1 0 0,1 0 15,-1 0-15,1 0 0,-75 0 16,75 0-16,24 0 0,-24 0 15,24 0-15,-49 0 0,49 0 0,25 0 16,1 0-16,-1 0 16,50 0-1,-1 0-15,1 0 16,0 0-16,74 0 0,-24 0 16,-26 0-16,26 0 0,-1 0 0,75 0 15,-75 0-15,-24 0 16,24 0-16,1 0 0,-26 0 0,51 0 15,-51 0-15,-24 0 16,0 0-16,0 0 0,-50 0 16,0 0-16,-25 0 15,1 0-15,-75-25 0,49 25 16,1 0-16,0 0 0,-26 0 16,26 0-16,-100-24 0,75 24 15,25 0-15,-1 0 0,26 0 16,-1 0-16,-24 0 0,49 0 15,0 0-15,50 0 16,0 0-16,-1 0 0,26 0 16,0 0-16,24 0 0,75 0 15,-75 0-15,25 0 0,-24 0 16,24 0-16,-24 0 0,73 0 16,-73 24-16,49-24 0,-75 0 15,1 0-15,-75 25 31,0-25-31,-49 0 0,0 0 16,24 0-16,-24 0 0,-26 0 16,26 0-16,-100 0 0,75 0 0,25 0 15,-1 0-15,1 0 0,-50 0 16,74 0-16,25 0 0,-24 0 16,24 0-16,75 0 15,-26-25 1,26 25-16,0 0 0,98 0 15,-73 0-15,24-24 0,-25 24 0,26 0 16,-1 0-16,50 0 16,-75 0-16,1 0 0,-1 0 15,-24 0-15,24 24 0,-49-24 16,0 0-16,-50 0 16,-50 25-16,26-25 0,-1 0 15,-24 0-15,-75 0 16,0 0-16,50 0 0,24 0 15,1 0-15,24-25 0,-49 25 16,50 0-16,24 0 0,0 0 16,50 0-1,0 0-15,-1 0 16,26 0-16,0 0 0,74 0 16,-50 0-16,25 0 0,-24 0 15,24 0-15,50 25 0,-75-25 16,25 25-16,-49-25 0,24 0 0,-24 0 15,0 0-15,-26 25 0,1-25 16,-74 0 0,-26 0-16,26 0 0,-26 0 15,1 0-15,-1 0 0,-73 0 16,73 0-16,1-25 0,-1 25 16,26 0-16,-1 0 0,-24 0 0,49-25 15,0 25-15,0 0 16,50 0-1,25 0-15,-26 0 16,26 0-16,49-25 0,-24 25 0,-1 0 16,-24 0-16,24 0 0,1 0 15,49 0-15,-75 0 0,1 0 16,-25 0-16,-1 0 0,1 0 16,-25 25-16,-25-25 0,1 0 15,-1 0-15,-25 0 0,-74 0 16,50 0-16,24 0 0,-24-25 0,-1 25 15,1 0-15,-50 0 0,74-24 16,1 24-16,-1 0 0,0 0 16,26 0-16,-26 0 15,25 0-15,100 0 16,-51 0 0,1 0-16,25 0 0,-25 0 15,74 0-15,-49 0 0,-1 0 16,1 0-16,-25 0 0,24 0 15,1 0-15,-25 0 0,-1 0 16,-73 0 0,24 0-16,0 24 15,-49-24-15,24 0 0,1 0 16,-1 0-16,0 0 0,-24 25 16,24-25-16,1 0 0,24 0 15,0 0-15,0 0 0,0 0 0,50-25 31,0 25-31,49 0 0,-49 0 16,25 0-16,-1-24 0,1 24 16,49 0-16,-49 0 0,0 0 15,-1 0-15,1 0 0,-25 0 16,24 0-16,-24 0 0,-50 0 16,0 0-1,-49 0-15,24 0 0,1 0 16,-1 0-16,1 0 0,-1 0 15,-74 24-15,74-24 0,1 0 0,24 0 16,0 0-16,-25 0 16,26 0-16,48 0 15,26-24-15,-25 24 16,24 0-16,1 0 0,0 0 16,-1 0-16,51 0 0,-76-25 15,26 25-15,0 0 0,-26 0 16,26 0-16,-25 0 0,-50 0 15,0 0 1,-24 0-16,24 0 0,0 25 16,0-25-16,-24 0 15,-1 0-15,25 0 0,0 0 0,0 0 16,1 0-16,-1 0 0,0 0 16</inkml:trace>
  <inkml:trace contextRef="#ctx0" brushRef="#br0" timeOffset="737100.8353">24904 1191 0,'25'0'0,"0"0"15,-50 0 17</inkml:trace>
  <inkml:trace contextRef="#ctx0" brushRef="#br0" timeOffset="746204.1446">29021 992 0,'25'0'31,"-25"-25"-31,25 25 0,0 0 16,25 0-16,-26 0 15,1 0-15,0 0 16,25 0-16,-26 0 0,1 0 15,0 0-15,0 0 16,-25-24 0,-25 24-1,0-25 1</inkml:trace>
  <inkml:trace contextRef="#ctx0" brushRef="#br0" timeOffset="746423.8015">29195 769 0,'0'0'0,"0"25"47,0 0-32,0 24-15,0-24 0,0 0 16,0 0-16,0-1 15,0 26-15,0-25 16,0 0-16</inkml:trace>
  <inkml:trace contextRef="#ctx0" brushRef="#br0" timeOffset="746755.4645">29964 719 0,'25'0'16,"0"25"15,-25 0-31,0 0 16,0 0-16,0-1 15,0 1-15,0 0 0,0 0 16,0 0-16,0-1 0,0 1 16,-25 0-16,25 0 0,0 0 15</inkml:trace>
  <inkml:trace contextRef="#ctx0" brushRef="#br0" timeOffset="747114.685">30162 744 0,'0'0'0,"0"-25"16,25 25-16,0 0 15,25 0-15,-25 0 16,24 0-16,1 25 0,-25 0 16,-1-25-1,1 25-15,-25 0 0,0-1 16,0 1-16,-74 0 16,74 0-16,-50-25 0,25 25 15,1-25-15,-1 0 0,-25 24 0,25-24 16,0 25-16,50-25 31,0 0-15,0 0-16,0 0 15,0 0-15,24 0 0,-24 0 16,49-25-16,-49 25 0,0 0 0,0 0 16,0 0-16,-1-24 15,26-1-15</inkml:trace>
  <inkml:trace contextRef="#ctx0" brushRef="#br0" timeOffset="748447.7845">31080 571 0,'25'0'0,"-25"24"47,-25-24-47,25 25 0,-25 0 16,25 25-16,0-1 15,-24-24-15,24 0 16,0 0-16,0 24 0,0-24 16,-25-25-1,25 25-15,-25-25 16,25-25-1,0 0-15,25 0 16,24-24 0,-24 24-16,0 25 0,0 0 15,0-25-15,-1 25 0,1 0 16,0 0-16,0 25 16,-25 0-1,0 0-15,-50-25 16,50 24-16,-25-24 0,1 25 15,-1-25-15,0 25 16,25-50 0,25 25-1,0-25-15,24 1 0,-24 24 16,0-25-16,25 0 16,-26 25-16,1 0 15,-25 25 16,0 0-15,0-1-16,0 1 16,25-25-1</inkml:trace>
  <inkml:trace contextRef="#ctx0" brushRef="#br0" timeOffset="748767.4924">31353 620 0,'0'0'0,"-25"-25"16,25 50 31,25-25-31,25 0-16,-25 0 0,24 0 15,-24-25-15,0 25 0,0-24 16,24 24-16,-49-25 15,25 25-15,-50 25 32,0-1-17,25 1-15,0 0 16,0 25-16,0-1 0,0-24 16,0 0-1,0 0-15,0-1 0,0 1 16,-24 0-1</inkml:trace>
  <inkml:trace contextRef="#ctx0" brushRef="#br0" timeOffset="749098.1515">31428 794 0,'99'74'15,"-198"-148"-15,74 24 0,0 50 0,25-25 16,25 25 0,24 0-16,-24 0 15,25 0-15,-25 0 0,49 0 0,-49 0 16,0 0-16,24 0 0,1 0 15,-25 0-15,-1 0 16,1 0-16,0-24 16,-25-1-16,-50 25 15,1 0-15,24 0 0,-25 0 16,26 0-16,24 25 16,0-1-1,24-24-15,-24 25 0,50 0 16,-25-25-16,0 25 0,24 0 15,-24-25-15,0 49 0,0-49 16,-25 25-16,0 0 0,-50-25 16,25 0-16,0 0 15,-24 25-15,24-25 0,-49 0 16,49 0-16,0 0 16</inkml:trace>
  <inkml:trace contextRef="#ctx0" brushRef="#br0" timeOffset="758023.4167">4440 6548 0,'-25'-24'16,"0"24"0,1 0 15,24 24-16,-25 1 1,0 0 0,25 0-16,-25-25 0,25 25 15,-25-1-15,25 1 16,-24 0-16,24 0 0,0 0 16,0 24-16,0-24 0,24 0 15,1 0-15,0-25 16,0 25-16,0-25 0,-1 0 15,1 0-15,0 0 16,0 0-16,0 0 0,-1-50 0,1 25 16,-25 0-16,25-24 15,-25 24-15,25 0 0,-25 0 16,0 0-16,0 1 0,0-26 16,-25 25-16,0 0 15,-24 25-15,24 0 0,0 0 16,0 25-16</inkml:trace>
  <inkml:trace contextRef="#ctx0" brushRef="#br0" timeOffset="758415.4643">4787 6573 0,'0'0'0,"-25"0"15,1 25 1,-1-25-16,25 25 0,0 0 15,0 24 1,0-24 0,0 0-16,25 0 15,-25-1-15,24-24 16,1 0 0,0-24-1,-25-1 1,0 0-16,0 0 15,0 0-15</inkml:trace>
  <inkml:trace contextRef="#ctx0" brushRef="#br0" timeOffset="758624.062">5060 6672 0,'0'25'47,"0"0"-31</inkml:trace>
  <inkml:trace contextRef="#ctx0" brushRef="#br0" timeOffset="838847.545">5234 6648 0,'0'0'0,"0"-25"15,25 25 1,-25-25-16,24 25 15,-24-25 1,25 25 0,0 0 15,-25-25-15,25 25-1,-25-24 16,0-1-15,-25 25 0,25-25-16,-25 25 0,25-25 15,-25 0 1,1 1-16,24-1 16,-25 25-1,0-25-15,0 25 16,0 0-16,1-25 15,-1 25-15,0 0 16,0 0-16,-24-25 0,24 25 16,0 0-16,0 0 0,0 0 15,-24 0-15,24 0 16,0 0-16,0 25 0,0-25 16,1 0-16,-1 0 15,0 0-15,0 0 0,25 25 16,-49-25-16,24 0 0,0 0 15,0 25-15,0-25 0,-24 25 16,24-25-16,0 24 0,0-24 16,1 25-16,-1 0 0,-25 0 15,25-25-15,1 25 0,-1-1 16,0 1-16,0-25 16,25 25-16,-25 0 15,25 0-15,-24-1 16,24 1-16,0 0 0,-25 25 15,25-26 1,0 1-16,0 0 16,25 25-16,-25-25 0,24-25 15,1 24-15,-25 1 0,25-25 16,0 25-16,0 0 0,-1-25 16,1 25-16,0-25 0,25 24 15,-26 1-15,1-25 0,0 0 16,25 25-16,-26-25 0,51 25 15,-26-25-15,1 25 16,-25-25-16,24 0 0,1 0 0,0 0 16,24 0-16,-24-25 15,24 25-15,-49 0 0,25-25 16,-26 0-16,26 0 0,-25 25 16,49-49-16,-49 24 0,0 0 15,24 0-15,-24 1 0,0-1 16,49-50-16,-49 50 15,0 1-15,-25-1 0,25 0 16,0-25-16,-25 26 0,0-1 16,0 0-16,0 0 15,0 0-15,-25 1 0,0-1 16,0 25-16</inkml:trace>
  <inkml:trace contextRef="#ctx0" brushRef="#br0" timeOffset="839808.5063">7714 6772 0,'0'-25'15,"-25"25"-15,25-25 16,-24 25-16,-1-25 0,25 0 15,-25 1 1,25-1 0,0 0-1,-25 25-15,25-25 0,-25 0 16,25 1-16,-24 24 0,-1-25 16,0 25-16,-25-25 15,26 25-15,-1 0 0,0-25 16,0 25-16,-24 0 15,-1 0-15,0 0 0,26 0 16,-1 0-16,-50 0 0,51 25 16,-1-25-16,0 0 0,0 0 15,-24 25-15,-1 0 0,25-1 16,0-24-16,0 25 0,1 0 0,-1-25 16,0 25-16,0 0 0,25-1 15,-25-24-15,1 25 0,-1 0 16,25 0-16,0 0 0,-25-25 15,25 24-15,-25 1 0,25 25 16,-25-50-16,25 25 0,0 0 16,0-1-16,0 1 0,0 0 15,0 0-15,0 0 0,0-1 16,25 1-16,0 25 0,-25-25 16,25-25-16,24 24 0,-24-24 15,0 25-15,49 0 0,-24-25 16,0 25-16,-25-25 0,24 0 15,1 0-15,49 0 0,-49 0 0,-26-25 16,26 25-16,0-25 0,-26 0 16,51 1-16,-50-1 0,24 0 15,-24 0-15,0 0 0,24-24 16,-49 24-16,25 0 0,-25 0 16,25 1-16,-25-26 15,0 25-15,0 0 0,0 0 16,0 1-1,-25-1 1,0 25-16,1 0 16,-1 25-16,0-1 0</inkml:trace>
  <inkml:trace contextRef="#ctx0" brushRef="#br0" timeOffset="932118.5462">30063 1290 0,'0'-25'0,"25"25"141,0 0-141,0 0 15,-1 0-15,1 0 0,0 0 16,0 0-16,0 0 0,0 0 0,24 0 15,-24 0-15,0 0 0,0 0 16,-1 0-16,1 0 0,25 0 16,-25 0-16,-1 0 0,1 0 15,0 25-15,25-25 0,-26 0 16,26 0-16,-25 0 0,0 0 16,-1 0-16,26 0 0,-25 25 15,0-25-15,-1 0 0,1 0 16,0 0-16,0 0 0,0 0 15,-1 0 1,1 0-16,-25-25 16,25 25-1,0 0 1,0 0 0,-25-25-16,24 25 15,1 0-15,0 0 0,0 0 16,0 0-16,-25-25 0,25 25 15,-1 0-15,26 0 0,-50-25 0,25 25 16,0 0-16,-1 0 0,1-24 16,0 24-16,0 0 15,0-25-15,-1 25 0,-24-25 16,50 0-16,-25 25 0,0 0 0,-1-25 16,26 1-16,-25-1 15,0 25-15,-1-25 0,1 25 16,-25-25-16,25 25 0,0-25 15,0 1-15,-1-1 16,1 0 0,0 0-16,0 0 15,0 1-15,-1-1 0,1 0 16,-25 0-16,25 0 0,-25 1 16,25 24-16,-25-25 15,0 0-15,-25 0 16,0 0-16,25 1 15,-25 24-15,1 0 16,24-25-16,-25 25 16,25-25-16,-25 25 0,0-25 15,0 0-15,-24 0 16,24 1-16,0 24 16,0-25-16,1 0 15,-1 25-15,25-25 0,-50 0 16,25 1-16,1 24 15,-1-25-15,0 25 0,0 0 0,0 0 16,-24-25-16,24 25 0,0 0 16,0 0-16,-24 0 0,24 0 15,0-25-15,0 25 0,-24 0 16,24 0-16,0 0 0,0 0 16,-24 0-16,24 0 0,0 0 15,0 0-15,-24-25 0,-1 25 16,25 0-16,0 0 0,-49 0 15,49 0-15,0 0 0,1 0 0,-26-24 16,25 24-16,0 0 16,1 0-16,-26 0 0,25 0 15,0 0-15,-24 0 0,24 0 16,25 24-16,-50-24 16,26 25-16,-1-25 15,-25 0-15,25 25 0,1-25 16,-26 25-16,25-25 15,0 0-15,0 25 0,1-25 16,-1 24-16,0-24 0,-25 25 16,26-25-16,24 25 15,-50-25-15,25 25 16,0-25-16,1 25 16,-1-1-16,0 1 0,0 0 15,0-25-15,25 25 16,-24 0-16,-1 0 15,25-1-15,0 1 0,0 0 16,0 0-16,0 0 16,0-1-16,0 1 15,0 0-15,25 0 0,-1-25 0,1 25 16,0-25-16,0 24 0,24 1 16,-24-25-16,0 0 15</inkml:trace>
  <inkml:trace contextRef="#ctx0" brushRef="#br0" timeOffset="933910.5249">24333 1265 0,'0'-25'15,"0"0"17,25 1-1,0 24 31,0 0-62,0 0 0,-1 0 16,26 0-16,-25 0 0,0 0 16,-1 0-16,1 0 0,25 0 15,-1 0-15,-24 0 0,25 0 16,-25 0-16,-1 0 0,26 24 16,0-24-16,-25 0 0,24 0 15,-24 0-15,25 0 0,24 0 16,-49 0-16,24 0 15,1 0-15,-25 0 0,24 0 0,26 0 16,-26 0-16,-24 0 0,25 0 16,-25 0-16,24 0 0,1-24 15,-1 24-15,-24 0 0,0 0 16,25-25-16,-1 25 0,-24-25 16,0 25-16,0 0 15,-25-25-15,49 25 0,-49-25 16,25 25-16,-25-24 0,25 24 15,-25-25-15,25 0 0,0 0 16,-25 0-16,24 1 16,-24-1-16,0 0 15,0 0-15,0 0 16,0 1-16,0-1 0,0 0 16,0 0-16,-24 0 15,-1 1-15,0-1 16,0 0-16,0 0 15,1 25-15,-1-25 16,0 25-16</inkml:trace>
  <inkml:trace contextRef="#ctx0" brushRef="#br0" timeOffset="949776.5092">28004 843 0,'0'-24'0,"0"-1"16,0 0-16,0 0 15,0 0-15,0 1 16,0-1-16,-24 0 16,-26 0-1,25 0-15,0 25 0,-24-24 16,-1-26-16,25 50 16,-24-25-16,-26 0 15,51 25-15,-51-25 0,-24 25 16,74-24-16,-74 24 15,0 0-15,74 0 16,-74 0-16,-1 24 0,51-24 16,24 25-16,-74 0 0,49-25 15,1 25-15,-26 0 16,-24 24-16,49-49 0,-24 50 16,24 0-16,26-26 15,-1 1-15,-25 25 0,50-25 16,-25-1-16,25 26 0,-24-25 15,24 24-15,0 26 0,0-50 0,0 24 16,24-24-16,-24 0 0,50 24 16,0 26-16,-26-50 0,1-1 15,25 1-15,-1 25 0,51-25 16,-51-1-16,1 1 0,-1 0 16,26-25-16,-1 0 0,50 25 15,-49-25-15,-1 0 0,1 0 16,-1 0-16,0-25 15,50 0-15,-49 0 0,-26 1 0,26 24 16,-26-25-16,26 0 0,24-25 16,-49 26-16,-1-1 0,1 0 15,-25 0-15,49-24 0,-49 24 16,-25 0-16,25 0 0,-25 0 16,0 1-16,0-26 0,-25 25 15,-25 0-15,26 1 16,-1-1-16,-25-25 0,25 25 0,0 1 15,1 24-15,-26-25 0</inkml:trace>
  <inkml:trace contextRef="#ctx0" brushRef="#br0" timeOffset="959751.3808">3770 14015 0,'0'0'0,"-24"0"0,24-25 0,0 0 31,-25 25-15,25 25 31,0 0-47,-25-1 15,25 26-15,-25 0 0,25-26 16,-25 26-16,25 0 0,0-26 16,-25 76-16,1-75 0,24 24 15,0-24-15,-25 25 0,25-1 16,0-24-16,0 0 16,0-50-1</inkml:trace>
  <inkml:trace contextRef="#ctx0" brushRef="#br0" timeOffset="960463.271">4490 13915 0,'0'0'0,"0"25"0,0 0 0,0 0 16,0 24-1,0-24-15,-25 0 0,25 0 16,0 0-16,-25 49 0,25-49 0,0 0 16,-25-1-16,25 1 0,0 0 15,-25 25-15,25-25 16,25-50 15,0 0-31,0-25 16,0 50-16,-25-25 0,24 25 0,-24-24 15,25 24-15,0-25 16,0 25-16,0 0 16,-1 0-16,-24 25 15,0-1-15,0 1 16,0 0-16,0 0 0,0 0 15,0 0-15,0-1 16,0 1-16,0 0 16,25-25-16,25 0 15,-25 0-15,-1-25 0,1 25 16,25-25-16,-25 1 0,24-26 0,1 50 16,-50-25-16,25 0 0,0 25 15,-25-25-15,24 25 0,-24-24 31,-24 24-15,-1 0 0,0 0-1,0 0 1,25 24 0,-25-24-16,25 25 15,-24 0-15,24 0 16,0 0-16,0 0 0,0-1 15,0 1-15,24 0 0,-24 0 16,25-25-16,25 25 0,-25-25 16,-1 0-16,1 0 0,25 0 15,-25 0-15,24 0 0,-24-25 0,0 25 16,0-25-16,-1 25 0</inkml:trace>
  <inkml:trace contextRef="#ctx0" brushRef="#br0" timeOffset="960810.5248">5333 14312 0,'0'-49'15,"0"98"-15,-25-98 0,25 24 16,0 50 0,0-1-1,0 1-15,25 0 0,-25 0 16,0 25-16,25-26 16,0 1-16,-25 0 0,24 0 0,1 0 15,0-1-15,0 1 0,0 0 16,-1-25-16,1 0 15,0 0-15,0-25 16,0 0-16,-25 1 16,0-1-16,0 0 0,0 0 15,0 0-15,0-24 0,-25 49 16,0 0 0,0 0-16,0 0 0,1 49 15,-1-24-15,25 0 0,-25 0 16,-25 24-16,26-24 0,24 0 15,-25 0-15,0 0 0,0-1 16,25 1-16,0 0 16,25-25-1</inkml:trace>
  <inkml:trace contextRef="#ctx0" brushRef="#br0" timeOffset="961018.8482">5779 14362 0,'0'25'0,"50"-25"47,-25 0-47,0 0 0,0 0 16,-1 0-16,1 0 0,25 0 15</inkml:trace>
  <inkml:trace contextRef="#ctx0" brushRef="#br0" timeOffset="961159.2542">5904 14486 0,'0'0'0,"0"25"0,-25-25 15,50 0 16,-1 0-31,26 0 16,-25 0-16</inkml:trace>
  <inkml:trace contextRef="#ctx0" brushRef="#br0" timeOffset="961543.4195">6821 14039 0,'-25'0'16,"1"0"-16,-1 0 0,25 25 15,-25 0-15,0 0 0,0 0 16,25-1-16,-24 26 0,24 0 16,0-26-16,0 1 15,0 0-15,24 0 0,1 25 16,0-26-16,0-24 0,0 0 15,-1 25-15,1-25 0,0 0 0,0 0 16,0-49-16,0 49 0</inkml:trace>
  <inkml:trace contextRef="#ctx0" brushRef="#br0" timeOffset="961721.0529">6995 14188 0,'0'-49'16,"0"98"-16,-25-123 0,0 74 15,1 0-15,24 49 16,-25-49-16,25 25 0,-25 50 15,0-51-15,25 26 0,-25 0 16,25-25-16,-25 24 0,1 26 16,24-26-16,0-24 0,0 0 0,0 0 15,0-1-15,0 1 0,24-25 16</inkml:trace>
  <inkml:trace contextRef="#ctx0" brushRef="#br0" timeOffset="962012.2744">7169 14089 0,'0'0'0,"0"25"16,-25 24-16,25 1 16,0-25-16,-25 0 0,25 24 0,-25-24 15,25 25-15,0-1 0,-25 1 16,25-25-16,0 0 0,0-1 15,0 1-15,25-25 16,0-25 0,0 25-16,-25-24 15,0 24-15,49-50 0</inkml:trace>
  <inkml:trace contextRef="#ctx0" brushRef="#br0" timeOffset="962062.3487">7193 14486 0,'50'149'78,"-50"-124"-78</inkml:trace>
  <inkml:trace contextRef="#ctx0" brushRef="#br0" timeOffset="963083.8058">7193 14734 0,'0'-25'16,"25"0"-1,-25 1-15,25-1 16,0 25-16,-25-25 15,25 25-15,-1 0 0,1 0 16,0 0-16,-25 25 16,0 0-16,0-1 0,0 1 15,0 0-15,0 0 16,-25-25-16,25 25 16,-25-25-16,25 24 0,-24-24 0,-1 0 15,25 25-15,-25-25 0,0 0 16,0 0-16,1 0 15,24-25-15,-25 25 16,25-24-16,0-1 16,25 0-1,24 0-15,-24 0 0,0 1 16</inkml:trace>
  <inkml:trace contextRef="#ctx0" brushRef="#br0" timeOffset="963254.7317">7565 14486 0,'0'-25'16,"0"50"15,0 0-31,0 0 0,0-1 16,0 26-16,0-25 16,0 0-16,0-1 15,0 1-15</inkml:trace>
  <inkml:trace contextRef="#ctx0" brushRef="#br0" timeOffset="963391.3098">7491 14287 0,'0'25'15,"25"-25"1,0 0-1</inkml:trace>
  <inkml:trace contextRef="#ctx0" brushRef="#br0" timeOffset="963559.4464">7913 14015 0,'0'0'0,"-25"0"31,25 24-31,-25 1 0,0 25 16,25-25-16,0 24 0,0-24 15,-25 25-15,25-1 0,0 26 16,0-26-16,0-24 0,0 25 16,0-25-16,0 24 0,0-24 0</inkml:trace>
  <inkml:trace contextRef="#ctx0" brushRef="#br0" timeOffset="963901.609">7640 14585 0,'-25'0'0,"25"-25"0,0 1 15,25 24 1,24 0-16,1-25 16,-25 25-16,0-25 0,24 25 15,-24-25-15,0 25 0,49-25 16,-49 1-16,0-1 0,0 0 16,0 25-16,-1-25 0,-24 0 0,0 0 15,-24 25 1,-1 0-1,0 25-15,0 0 16,25 0-16,-25 0 16,25 0-16,0-1 15,25 1-15,-25 0 16,25-25-16,-25 25 0,25 0 16,0-25-16,-25 24 15,0 1-15,-25-25 16,25 25-16,-50-25 0,25 25 15,0-25-15,-49 25 0</inkml:trace>
  <inkml:trace contextRef="#ctx0" brushRef="#br0" timeOffset="965652.0598">10988 14684 0,'0'-24'16,"0"-1"-1,0 0 17,-24 50 15,-1 0-32,25-1-15,-25-24 0,25 25 16,0 0-16,0 0 0,0 0 15,0-1-15,0 1 0,25 0 16,0-25-16,-1 0 0,1 0 16,0 0-16,25-25 15,-26 0-15,1 1 0,0 24 16,-25-25-16,0 0 0,25-25 16,-25 26-16,0-1 15,-25 25-15,0-25 0,0 25 16,1 0-16,-1 50 15,25-26-15</inkml:trace>
  <inkml:trace contextRef="#ctx0" brushRef="#br0" timeOffset="966391.1139">11137 15056 0,'-25'0'0,"25"25"78,-24-25-62,24 25-16,0 0 0,-25 0 15,25-1-15,0 1 0,0 0 16,-25 0-16,25 0 0,0-1 16,0 1-1,0 0 1</inkml:trace>
  <inkml:trace contextRef="#ctx0" brushRef="#br0" timeOffset="966793.8022">11088 15503 0,'24'-25'47,"1"25"-47,0 0 15,0 0 1,0 0-16,-25 25 16,-25 0-1,0 0-15,0-25 16,25 24-16,25-24 47,0 0-47,0 0 15,0 0-15,-1 0 0,1 0 0,0 0 16</inkml:trace>
  <inkml:trace contextRef="#ctx0" brushRef="#br0" timeOffset="967155.2146">11212 15751 0,'0'-25'16,"25"25"-16,-25-25 15,24 25 1,1 0 0,-25 25-16,0 0 15,-25-25 1,25 25-16,-24-25 0,24 25 15,0-1 1,24-24 0,26 0-1,-25 0-15,0 0 32,-25 25-32,-25 0 15,0-25 1,25 25-16,-25-25 0,25 25 0,-25-25 15,25 24-15,-24-24 16</inkml:trace>
  <inkml:trace contextRef="#ctx0" brushRef="#br0" timeOffset="967370.6676">11261 16073 0,'0'0'0,"0"25"0,0 0 16,0 0-16,0 0 16,0-1-16,25-24 15,0 25-15,0-25 0,0 0 16,-1 0-16,1 0 16,0-25-16,0 25 0,-25-24 15,25-1-15,-25 0 0</inkml:trace>
  <inkml:trace contextRef="#ctx0" brushRef="#br0" timeOffset="967483.5441">11435 15999 0,'-25'25'32,"100"0"-32,-125-75 0,-24 124 15,74-49-15,-25 0 0,25 0 16,0 24-16,0-24 0,0 0 16,0 0-16,25-25 0,-25 25 15</inkml:trace>
  <inkml:trace contextRef="#ctx0" brushRef="#br0" timeOffset="969490.6649">12328 16346 0,'-25'0'0,"50"0"31,0 0-15,0 25-16,-1-25 0,1 0 16,0 0-16,0 0 0,0 0 15,-1 0-15,1 0 16,0 0-16</inkml:trace>
  <inkml:trace contextRef="#ctx0" brushRef="#br0" timeOffset="969628.7948">12477 16396 0,'0'25'15,"-25"0"-15,25-1 16,0 1-16,0 0 16,0 0-16,0 0 0,-25-1 0,25 1 15,0 0 1</inkml:trace>
  <inkml:trace contextRef="#ctx0" brushRef="#br0" timeOffset="969767.4326">12427 16470 0,'25'0'0,"0"0"16,0 0-1,24 0-15,-24 0 0,25 0 16,-26 0-16,26 25 0,24-25 15</inkml:trace>
  <inkml:trace contextRef="#ctx0" brushRef="#br0" timeOffset="970755.6246">11509 14759 0,'25'0'0,"0"0"16,0 0-16,0 0 16,-1 0-16,1 0 0,0 0 15,0 0-15,0 0 0,24 0 16,-24 0-16</inkml:trace>
  <inkml:trace contextRef="#ctx0" brushRef="#br0" timeOffset="971038.6614">11633 14660 0,'0'0'0,"25"0"0,0-25 32,0 25-32,0 0 0,24 0 15,-24 0 1,0 0-16,0 0 0,-1 25 16,1-1-16,0-24 0,-25 25 15,-25 0 1,0 0-16,1-25 15,-1 25-15,0-1 0,0 1 16,0-25-16</inkml:trace>
  <inkml:trace contextRef="#ctx0" brushRef="#br0" timeOffset="971554.4151">12452 14610 0,'-25'0'0,"0"0"16,1 25-1,-1-25 1,25 25-16,0-1 0,0 1 15,0 0 1,25-25 0,-1 0-1,1 0 1,-25-25-16,25 25 0,-25-25 16,0 1-1,0-1-15,0 0 16,-25 25-1,25 25 1,0 0 0,0-1-16</inkml:trace>
  <inkml:trace contextRef="#ctx0" brushRef="#br0" timeOffset="971861.1215">12700 14585 0,'0'0'0,"-25"0"47,25 25-47,-25 0 15,25 0-15,0-1 0,-24-24 16,24 25-16,0 0 0,24-25 16,1 0-16,0 0 15,0 0-15,0 0 0,-1 0 16,1-25-16,0 25 15,-25-25-15,0 1 0,0-1 0,0 0 16,-25 25 0,25-25-16,-25 25 15,1 0-15,-1 0 16,25 25-16,0 0 16</inkml:trace>
  <inkml:trace contextRef="#ctx0" brushRef="#br0" timeOffset="972134.501">13022 14560 0,'0'0'0,"0"25"32,-24 0-17,24 0 1,0 0-16,0-1 15,24-24-15,1 0 16,0 0 0,0-24-16,-25-1 15,25 25-15,-25-25 16,-25 0 0,0 25-1,25 25 1</inkml:trace>
  <inkml:trace contextRef="#ctx0" brushRef="#br0" timeOffset="972488.4608">13345 14585 0,'-25'0'0,"25"25"15,-25-25-15,25 25 32,0 0-17,100-75 16,-100 25 1,0 25-32</inkml:trace>
  <inkml:trace contextRef="#ctx0" brushRef="#br0" timeOffset="973443.3676">11733 15180 0,'24'0'47,"1"0"-47,0 0 0,0 0 0,0-24 16,-1 24-16,26 0 0,-25 0 15,0 0-15,-1 0 0,1-25 16,25 25-16,-25 0 0,-1 0 15,1 0 1,-25-25 0,-25 25-1</inkml:trace>
  <inkml:trace contextRef="#ctx0" brushRef="#br0" timeOffset="973670.8143">12005 15032 0,'25'0'16,"0"0"-16,0 24 16,0-24-16,-1 0 15,1 25-15,0 0 16,0 0-16,-25 0 16,0-1-1,0 1-15,-25 0 16,0-25-1</inkml:trace>
  <inkml:trace contextRef="#ctx0" brushRef="#br0" timeOffset="973934.6408">12427 15081 0,'0'25'15,"0"0"1,0 0-16,0-1 16,0 1-1,0 0-15,25-25 16,0-25 0,-25 0-16,0 1 15,0-1-15,0 0 16,0 0-16,-25 25 15,0 0-15,25 25 32</inkml:trace>
  <inkml:trace contextRef="#ctx0" brushRef="#br0" timeOffset="974256.4103">12700 15081 0,'0'25'47,"0"0"-47,0 0 16,0-1-1,25-24 1,0 0-1,-25-24-15,24 24 0,-24-25 0,25 0 16,-25 0 0,-25 0-1,1 25-15,-1 0 16,0 0 0,25 25-16,0 0 15,25-25 1</inkml:trace>
  <inkml:trace contextRef="#ctx0" brushRef="#br0" timeOffset="974554.4263">12948 15056 0,'-25'25'31,"25"0"-15,0 0-16,25-25 31,0 0-15,0 0 0,-25-25-16,0 0 15,0 0 1</inkml:trace>
  <inkml:trace contextRef="#ctx0" brushRef="#br0" timeOffset="974711.1924">13271 14982 0,'0'0'0,"24"-25"0,1 25 16,-25 25 0,0 25-1,-25-26-15,25 1 16,-24-25-16</inkml:trace>
  <inkml:trace contextRef="#ctx0" brushRef="#br0" timeOffset="1.07111E6">16123 8037 0,'0'0'0,"0"-25"0,-25 25 16,25-25 15,0 0-16,25 25-15,0-25 16,0 25 0,-1-24-16,1 24 15,0 0 1,0 0-16,0 0 0,-1 0 16,1 0-16,0 0 15,-25 24-15,25 1 0,-25 0 16,0 0-1,0 0-15,-25 0 16,0 24-16,0-49 16,1 25-16,-1 0 15,0 0-15,0-25 0,0 0 0,25 24 16,-24-24-16,-1 0 16,0 0-1,50 0 1,24 0-1,1-24-15,-25-1 16,0 25-16,24 0 16,-24 0-16,0 0 0,0 0 15,-25 25-15,25-25 0,-25 24 16,24 1-16,-24 0 0,0 0 16,0 0-16,-24-1 15,24 1-15,-25-25 0,25 25 16,-25-25-16,-25 25 15,25 0-15,1-25 0,-1 0 16,0 0-16,-25 24 0,26-24 16,-1 0-16,0 0 15,0 0-15,0 0 0,25-24 16,25-1 0,25 0-1</inkml:trace>
  <inkml:trace contextRef="#ctx0" brushRef="#br0" timeOffset="1.07165E6">17016 8012 0,'0'0'0,"-25"0"16,25-25 0,-25 25-16,1 0 15,-1 0-15,25 25 16,-25 0-16,25 0 15,-25-1-15,25 1 0,0 0 16,0 0-16,0 24 0,25-24 16,-25 0-1,25-25-15,0 25 0,-1-25 16,1 0-16,0 0 0,0 0 16,24-25-16,-24 0 0,0 0 15,-25 1-15,25-26 16,-25 25-16,0 0 15,0 1-15,-25-1 16,0 25-16,25-25 0,-25 25 16,1 0-16,-1 0 0,0 0 15,0 0 1,0 0-16,25 25 16,0 0-16,25-25 15,0 24 1,0-24-16,0 0 0,24-24 15,-24 24-15,0 0 0</inkml:trace>
  <inkml:trace contextRef="#ctx0" brushRef="#br0" timeOffset="1.072E6">17363 7962 0,'50'-25'16,"-174"100"-16,198-125 0,1 25 16,-75 50 15,-25 25-31,25-25 15,0 0-15,-25-1 0,25 1 16,0 0-16,0 0 0,0 0 16,25-25-1,0 0-15,-1 0 16,1-25-16,25 25 16,-25-25-16,-25 0 15,25 25-15,-25-25 0,0 1 16,0-1-16,0 0 0,0 0 15,-50 0-15,25 25 16,0 0-16,0 0 16,25 25 15,0 0-15,25-25-16,25 0 15,-25 0 1,0 0-16</inkml:trace>
  <inkml:trace contextRef="#ctx0" brushRef="#br0" timeOffset="1.07224E6">17835 7987 0,'49'-25'15,"-98"50"-15,123-50 0,-74 50 16,0 0 0,-25 0-16,25 0 0,0-1 15,0 1-15,0 0 16,0 0-16,50-25 15,-1-25 1,-24 25-16,0-25 16,0 0-16,0-24 15,-25 24-15,0 0 16,-25 0-16,0 25 0,0 0 16,-24 0-16,24 0 15,-25 0-15,-24 25 0</inkml:trace>
  <inkml:trace contextRef="#ctx0" brushRef="#br0" timeOffset="1.07441E6">16470 8533 0,'0'25'109,"0"-1"-77,25-24-32,-25 25 15,25-25-15,0 25 16,-25 0-16,0 0 0,25-1 16,-25 1-16,24 0 15,-24 0-15,25 0 0,-25-1 16,25 1-16,-25 0 0,25 0 15,-25 0-15,25-1 16,-1 1-16,-24 0 16,25-25-1,-25-25 17,0 0-1,0 1-31,-25 24 15,25-25-15,-49 0 16</inkml:trace>
  <inkml:trace contextRef="#ctx0" brushRef="#br0" timeOffset="1.07482E6">16495 8632 0,'0'-25'16,"-25"25"31,25 25-47,-24 0 16,-1 0-16,25-1 15,-25 1-15,25 0 16,-25 0-16,25 0 15,-25-25-15,50-25 32,-25 0-32,25 0 15,-25 0-15,0 1 0,25-1 16,-25 0-16,25 0 16,-25 0-16,24 25 0,1 0 15,0 0 1,0 25-16,24-25 15,-49 25 1,25-25-16,0 25 0,0-25 16,24 25-16,-24-25 15,-25 24-15</inkml:trace>
  <inkml:trace contextRef="#ctx0" brushRef="#br0" timeOffset="1.07604E6">16594 7962 0,'0'0'0,"0"-25"15,0 1 1,0-1 0,0 0-1,0 0-15,0 0 16,-24 25-16,24-24 15,-25 24-15,25-25 0,-25 25 16,0-25-16,0 25 0,25-25 16,-24 25-16,-1-25 0,0 1 15,0 24-15,25-25 16,-25 25-16,0 0 0,-24-25 16,24 25-1,0 0-15,0 0 0,1 0 0,-26 25 16,25 0-16,0-25 0,1 24 15,-1-24-15,-25 25 0,50 0 16,-25-25-16,1 25 0,-1-25 16,0 25-16,0-1 0,0 1 15,1 0-15,-1 0 16,0 24-16,25-24 0,-25-25 16,25 25-16,0 0 0,-25 25 15,25-26-15,0 1 16,0 0-16,0 0 0,0 0 0,0 24 15,0 1-15,0-25 16,0-1-16,0 1 0,25 0 0,-25 25 16,0-26-16,25 1 0,0 0 15,0 0-15,-1 0 16,1-1-16,0 1 0,0 0 0,0-25 16,-1 25-16,26 0 0,0-25 15,-26 24-15,1-24 0,25 0 16,49 0-16,-74-24 0,0 24 15,24-25-15,-24 0 0,50-25 16,-51 50-16,1-24 0,0-1 16,0 0-16,0 0 0,-1-24 15,1 24-15,0 0 16,-25 0-16,0 0 0,0-24 16,0 24-16,0 0 15,0 0-15,-25 25 47</inkml:trace>
  <inkml:trace contextRef="#ctx0" brushRef="#br0" timeOffset="1.08409E6">16743 9252 0,'-25'0'15,"25"25"1,0 0 15,0 0-15,-24-25-16,24 24 15,0 1-15,0 0 0,-25-25 16,25 25-16,0 0 0,-25 24 0,25-24 16,0 0-16,-25 0 0,25-1 15,0 1-15,0 0 0,-25-25 16,25 25-16,0 0 15,0-50 17,0-25-32,25 50 0,-25-25 15,0 1-15,0-1 0,25-25 16,-25 1-16,25 24 0,-25 0 16,25 0-16,-25 0 0,24-24 15,1 24-15,-25 0 0,25 0 16,-25 1-16,25 24 0,-25-25 0,25 25 15,-25 25 17,24 24-17,-24-24-15,0 0 16,0 0-16,0-1 16,0 1-16,0 0 0,25 0 15,-25 0-15,0-1 0,0 1 16,0 0-16,0 0 0,0 0 15,0-1-15,0 1 16,0 0-16,0 0 16,-25-25 15,25-25-31</inkml:trace>
  <inkml:trace contextRef="#ctx0" brushRef="#br0" timeOffset="1.08425E6">16718 9525 0,'-24'0'16,"148"99"-16,-224-198 0,51 99 0,49-25 16,25 25 15,-1 0-31,1 0 0,0 0 0,0 0 16,0 0-16,24 0 15,-24-25-15,0 25 0,0 0 16</inkml:trace>
  <inkml:trace contextRef="#ctx0" brushRef="#br0" timeOffset="1.08477E6">17140 9500 0,'25'0'15,"-25"-25"1,25 25-16,-25-24 15,0-1 1,-25 0 0,0 25-16,0 0 15,0 0-15,1 25 16,-1 0-16,0-1 16,25 1-16,-25-25 15,25 50-15,0-25 0,-25-25 16,25 24-16,0 1 15,0 0-15,25-25 0,0 0 16,25 0-16,-50-25 16,24 25-16,1-25 0,-25 1 15,25-1-15,0 0 0,0 0 16,-25 0-16,24-24 0,-24 24 16,25 0-16,-25-24 0,25 24 15,-25 0-15,0 0 16,0 50 15,-25-25-15,25 50-1,0-26-15,0 1 0,-25-25 0,25 25 16,0 0-16,0 24 16,0-24-16,0 0 0,0 0 15,0 0-15,0-1 0,0 1 16,0 0-16,0 0 15,25 0-15</inkml:trace>
  <inkml:trace contextRef="#ctx0" brushRef="#br0" timeOffset="1.08529E6">17487 9550 0,'25'0'0,"-50"0"0,50-25 16,0 25-16,-25-25 0,25 25 15,-25-25 17,0 1-17,-25 24-15,25-25 16,-25 25-16,0 0 16,0 0-16,1 0 15,24 25-15,-25-25 0,0 24 16,25 1-16,-25 0 0,25 0 15,0 0-15,0-1 16,0 1-16,25-25 16,0 25-16,0-25 15,-25-25-15,24 25 16,1-49-16,0 24 0,0 0 16,0 0-16,0-24 0,-25 24 0,24 0 15,26-74 1,-50 74-16,25 0 0,-25-24 15,25 24-15,-25 0 0,0 0 16,-25 25 0,25 25-16,-25-25 15,25 50-15,-25-1 0,25-24 16,0 0-16,0 0 16,-25-1-16,25 1 0,0 50 0,0-51 15,0 1-15,0 0 0,-24 0 16,24 24-16,0-24 0,0 0 15,0 0 1</inkml:trace>
  <inkml:trace contextRef="#ctx0" brushRef="#br0" timeOffset="1.08936E6">17636 7689 0,'0'0'0,"0"-24"16,0-1 15,-25 25-31,1-25 32,-1 25-32,0 0 15,0 0-15,25-25 16,-25 25-16,0 0 0,1 0 15,-1 0-15,25-25 0,-25 25 16,0 0-16,0 0 0,1 0 16,-1 0-16,0-24 15,0 24-15,-24 0 0,24 0 0,0 0 16,0 0-16,0 0 16,-24 0-16,24 24 15,0-24-15,0 0 16,1 0-16,24 25 15,-25-25-15,0 0 0,0 25 16,0-25-16,25 25 0,-24-25 16,-1 25-16,0-25 15,0 24-15,0 1 16,1 0-16,24 0 16,-25-25-16,25 25 15,0-1-15,-25 1 0,25 0 16,0 0-16,-25 0 15,25-1-15,0 1 16,0 0-16,-25 25 16,25-25-16,0-1 0,0 1 15,0 0-15,-24 25 16,24-26-16,0 1 16,0 0-16,24 0 15,-24 0-15,25-25 0,-25 24 16,25-24-16,-25 25 0,25 0 15,0 0-15,-1 0 0,1-1 16,-25 1-16,25-25 16,-25 25-16,25-25 0,0 25 15,-1 0-15,1-25 0,0 24 16,0-24-16,0 0 16,-1 25-16,1-25 0,0 25 0,0-25 15,0 0-15,-1 25 16,1-25-16,0 0 0,0 25 15,0-25-15,-1 0 16,1 24-16,0-24 16,0 0-16,0 0 0,-1 0 0,1 25 15,0-25-15,0 0 0,0 0 16,-1 0-16,1 0 16,0 0-16,0 0 15,0 0-15,0 0 0,-1 0 0,1 0 16,0 0-16,0 0 0,24 0 15,-24 0-15,0-25 16,0 25-16,0 0 0,-1-24 16,1 24-16,0-25 0,0 25 15,0 0-15,-1-25 0,51 0 16,-50 25-16,-1 0 0,1-25 16,0 25-16,0 0 0,0-24 15,-1 24-15,1 0 16,0-25-16,0 0 15,0 25-15,-1-25 16,1 25-16,-25-25 0,25 25 16,0-24-16,0 24 15,-1-25-15,1 25 16,-25-25-16,25 25 0,-25-25 16,25 25-16,-25-25 0,0 1 15,0-1 1,0 0-16,0 0 15,0 0-15,0 1 16,0-1-16,0 0 16,0 0-16,-25 0 15,0 1-15,25-1 16,-25 0-16,25 0 0,-24 0 16,24 0-16,-25 25 0,0-24 15,0-1 1,25 0-16,-25 0 0,1 25 15,24-25-15,-25 25 0,25-24 16,-25-1-16,0 25 0,25-25 16,-25 0-16,1 25 15,-1-25-15,0 25 16,25-24-16,-25 24 0,0-25 16,1 25-16,-1 0 15,25-25-15,-50 25 16,25 0-16,1-25 0,-1 25 15,-25 0-15,25-25 16,1 25-16,-1 0 0,0 0 16,0 0-16,0 0 0,1-24 15,-26 24-15,0 0 16,26 0-16,-1 0 16,0 0-16,0 24 15</inkml:trace>
  <inkml:trace contextRef="#ctx0" brushRef="#br0" timeOffset="1.09284E6">5283 6499 0,'-24'-25'15,"24"0"1,0 0-1,0 1 1,0-1 0,0 0-1,-25 25 1,0-25-16,0 25 16,0-25-16,1 25 0,-1 0 15,0-24-15,0 24 0,0 0 16,-24-25-16,24 25 0,0-25 15,0 25-15,1 0 0,-26 0 16,0 0-16,25 0 0,1 0 16,-1 25-16,0-25 0,-25 0 15,26 25-15,-1-25 0,25 24 16,-25-24-16,0 25 0,-24 0 16,24-25-16,0 25 0,0-25 15,25 25-15,-25-1 0,-24 1 16,24 0-16,0-25 0,0 25 15,25 0-15,-24-1 0,-1 1 0,25 0 16,0 0 0,-25-25-16,25 49 0,0-24 15,0 0-15,0 0 16,25 24-16,-25-24 16,25 0-16,-25 0 0,24 0 15,1 0-15,0-25 0,-25 24 16,25 1-16,0-25 0,-1 25 15,1 0-15,0-25 0,0 0 16,0 25-16,-1-25 0,26 0 16,-25 24-16,24-24 0,-24 0 0,0 0 15,25 0-15,24 0 0,-49 0 16,0 0-16,24 0 0,-24 0 16,25 0-16,-25 0 0,-1 0 15,1 0-15,0 0 0,-25-24 16,50 24-16,-26-25 0,1 25 15,0-25-15,0 0 0,0 0 16,-1 1-16,1-1 0,-25 0 16,25 25-16,-25-25 0,25 0 15,-25 0-15,0 1 16,0-1-16,-25 25 0,-25-50 0</inkml:trace>
  <inkml:trace contextRef="#ctx0" brushRef="#br0" timeOffset="1.09363E6">5283 5333 0,'0'0'0,"0"-25"16,0 0 0,0 1-16,0-1 15,0 0 1,-24 25 0,24-25-16,-25 25 0,0-25 15,0 25-15,0-24 0,1-1 16,-1 25-16,0-25 0,-25 0 15,1 0-15,-1 1 16,1-1-16,24 25 0,-25 0 16,-24-25-16,24 25 0,25 0 15,-24 0-15,-1 0 0,-24 0 16,24 0-16,0 0 0,1 0 16,24 25-16,-25-25 0,-24 49 0,49-49 15,0 25-15,-24 0 0,24 0 16,0 0-16,-24 24 0,24-24 15,0 0-15,0 0 0,25-1 16,-49 51-16,49-50 0,-25-1 16,25 51-16,0-26 15,0 1-15,0 0 0,0-26 0,25 1 16,-25 0-16,49 25 16,-24-26-16,25 1 0,-1 0 15,1-25-15,-1 25 0,75-25 0,-49 0 16,-26 0-16,26 0 0,-1-25 15,-24 0-15,99-49 16,-100 49-16,-24 0 0,25-24 16,-25-1-16,-1 25 0,-24 0 15,0-24-15,25 24 0,-25 0 16,0-24-16,0 24 16,25 50 15</inkml:trace>
  <inkml:trace contextRef="#ctx0" brushRef="#br0" timeOffset="1.09501E6">5234 5581 0,'25'0'0,"-1"0"31,-24 25-16,25 0-15,0-1 16,0 1-16,0-25 16,-25 25-16,24-25 0,1 25 15,0 0-15,0-25 0,-25 24 0,25-24 16,-1 25-16,1 0 0,0-25 16,0 0-16,0 25 0,-1-25 15,1 25-15,50-25 0,-51 25 16,26-25-16,-25 0 0,74 24 15,-49 1-15,-25-25 16,24 0-16,-24 25 0,0-25 0,49 25 16,-49-25-16,0 25 0,24-25 15,-24 0-15,25 0 16,24 24-16,-24-24 0,-25 0 16,24 0-16,1 0 0,49 25 15,-49-25-15,49 0 0,-49 0 16,24 0-16,25 0 0,-49 0 15,-1 0-15,1 0 0,0 0 16,-1-25-16,75 25 0,-74-24 16,-1 24-16,1 0 0,0 0 15,49-25-15,-50 25 0,26 0 16,-26 0-16,1 0 0,0 0 16,74-25-16,-75 25 0,1 0 15,24 0-15,-24 0 0,74 0 16,-74 0-16,-1 0 0,1 25 15,24-25-15,-24 0 0,74 25 0,-75-25 16,26 0-16,-25 0 0,24 24 16,50-24-16,-74 0 0,24 25 15,0-25-15,-24 0 16,24 0-16,125 25 0,-125-25 16,1 25-16,-26-25 0,100 0 15,-25 0-15,-74 0 16,24 25-16,-24-25 0,99 0 0,-100 0 15,26 0-15,-26 0 16,26 24-16,49-24 0,-50 0 16,0 0-16,1 0 0,-25 25 15,24-25-15,75 25 0,-75-25 0,1 0 16,-1 25-16,25-25 0,75 25 16,-100-25-16,25 24 0,1-24 15,-26 25-15,25-25 0,100 25 16,-125 0-16,25-25 0,1 25 15,-26-25-15,100 24 0,-75 1 0,-25 0 16,26-25-16,-1 25 0,-25 0 16,125-1-16,-100 1 0,0 0 15,0 0-15,0 0 16,75 24-16,-99-49 0,24 25 0,-25 0 16,75 24-16,-25 1 15,-50-25-15,-24 0 0,24 24 16,-24-24-16,24 25 15,-24-25-15,-25-25 0,24 24 0,-24 1 16,50 25-16,-50-25 0,-1-1 16,-24 1-16,50 25 0,-25-25 15,-25-1-15,0 1 16,0 0-16,0 0 16,0 0-16,0-1 15,-25 1 1,25 0-1,0 0 17,25-25-1,0-25-31,-1 0 16,-24 0-1,25 25-15,-25-24 16,0-1-1,0 0 17,0 0-1,0 0 0,25 25-31,0 0 16,0 0-1,-1 0-15,1 0 16,0 0-16,-25 25 0,25-25 16,0 25-16,-1 0 15,1-25-15,-25 25 16,25-25-16,0 24 0,0-24 0,-1 0 16,-24 25-16,25-25 15,0 0-15,-25-25 16</inkml:trace>
  <inkml:trace contextRef="#ctx0" brushRef="#br0" timeOffset="1.09521E6">15528 7441 0,'0'0'0,"-50"0"15,25 0-15,1 0 0,-1 0 16,25 25-16,25-25 15,-1 0 1,26 25-16,-25-25 0,24 0 16,-24 0-16,25 0 0,-25 0 15,74 0-15,-74-25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21T04:42:17.5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22275 2828 0,'24'0'31,"-24"-25"-31,25 25 0,0 0 31,0 0-31,-25-25 0,25 25 16,-1 0-1,1-25 1,0 25-16,25-24 16,-26 24-16,1 0 0,0-25 15,25 0-15</inkml:trace>
  <inkml:trace contextRef="#ctx0" brushRef="#br0" timeOffset="341.7876">22250 3547 0,'25'-25'31,"-1"0"-31,1 25 16,0 0-16,0-24 15,0 24-15,-1-25 0,1 25 16</inkml:trace>
  <inkml:trace contextRef="#ctx0" brushRef="#br0" timeOffset="724.8804">22200 4366 0,'25'0'32,"-25"-25"-32,50 0 0,-26 0 15,1 25 1,0-25-16,0 25 0,24-24 16</inkml:trace>
  <inkml:trace contextRef="#ctx0" brushRef="#br0" timeOffset="1256.1843">22250 5333 0,'0'25'15,"-25"-25"-15,50 0 32,24-25-32,-24 25 15,0 0-15,0-25 0,0 25 16</inkml:trace>
  <inkml:trace contextRef="#ctx0" brushRef="#br0" timeOffset="1544.2787">22324 5829 0,'25'0'46,"0"-25"-46,0 0 0,-1 1 16,1-1-16</inkml:trace>
  <inkml:trace contextRef="#ctx0" brushRef="#br0" timeOffset="1908.299">22498 6325 0,'0'0'15,"25"0"-15,-25-25 0,24 25 16,1 0-16,-25-24 15,50-1-15</inkml:trace>
  <inkml:trace contextRef="#ctx0" brushRef="#br0" timeOffset="2290.9445">22200 7268 0,'0'-25'16,"25"25"-16,25-25 15,-26 0 1</inkml:trace>
  <inkml:trace contextRef="#ctx0" brushRef="#br0" timeOffset="2603.0213">22275 7689 0,'24'0'31,"-24"-24"-31,50 24 16,-25-25-16,0 25 16</inkml:trace>
  <inkml:trace contextRef="#ctx0" brushRef="#br0" timeOffset="2928.0454">22423 8434 0,'25'0'31,"0"0"-15,0 0-16,0 0 0,-1-25 16</inkml:trace>
  <inkml:trace contextRef="#ctx0" brushRef="#br0" timeOffset="3331.8793">22399 10418 0,'0'-25'16,"24"0"-16,26 25 16,-50-24-16,50 24 15,-26-25-15,26 0 0</inkml:trace>
  <inkml:trace contextRef="#ctx0" brushRef="#br0" timeOffset="3728.1722">22547 11435 0,'0'0'0,"0"-25"0,0 0 15,25 25 1,0-24-16,0 24 16</inkml:trace>
  <inkml:trace contextRef="#ctx0" brushRef="#br0" timeOffset="4028.1115">22448 11956 0,'0'0'0,"25"-25"0,-25 0 15,25 25-15,0-25 16,-1 1-16,1 24 0,0-25 15</inkml:trace>
  <inkml:trace contextRef="#ctx0" brushRef="#br0" timeOffset="4463.9516">22423 13618 0,'25'0'31,"-25"-25"-15,50 0-16,-25 0 0,-1 25 15,-24-24-15,25 24 0,0-25 16,0 25-16</inkml:trace>
  <inkml:trace contextRef="#ctx0" brushRef="#br0" timeOffset="4871.0489">22101 15280 0,'25'0'0,"-25"24"16,25-24 15,-1 0-31,1-24 16,-25-1-16,25 0 16,0 25-16,-25-25 0,25 0 0,-1 1 15</inkml:trace>
  <inkml:trace contextRef="#ctx0" brushRef="#br0" timeOffset="5202.6903">22225 16594 0,'0'-24'15,"0"-1"-15,0 0 0,25 0 16,-25 0-16,49 1 16,-24-1-16,0 0 0,25 0 15,-26 0-15</inkml:trace>
  <inkml:trace contextRef="#ctx0" brushRef="#br0" timeOffset="36836.2631">21679 496 0,'0'-25'16,"25"25"30,-25 25 17,0 0-47,0 0-16,0 0 0,0-1 15,0 1-15,0 0 16,0 0-16,0 0 15,0-1-15,0 1 16,0 0-16</inkml:trace>
  <inkml:trace contextRef="#ctx0" brushRef="#br0" timeOffset="37197.1827">22002 595 0,'0'0'16,"-25"0"0,25 25-1,0 0-15,0 0 16,0 0-1,0-1-15,0 1 0,0 0 16,25-25 15,0 0-31,24-25 16,-49 0 0,0 1-16,0-1 15,0 0-15,0 0 0,0 0 16,-25 1-1,1 24-15,24 24 32,0 1-17</inkml:trace>
  <inkml:trace contextRef="#ctx0" brushRef="#br0" timeOffset="37659.8608">22374 620 0,'0'0'0,"25"-25"0,-25 1 16,24 24-16,-24-25 0,-24 25 31,-1 0-15,0 0-16,-25 0 15,26 25-15,-1-1 0,0 1 16,0-25-1,25 25-15,0 0 16,25-25 0,0 0-16,24 0 15,-24-25-15,0 25 16,-25-25 0,25 25-16,0 0 31,-25 25-16,0 0-15,0 0 0,0-1 16,24 26 0,-24-25-16,0 0 0,0-1 15,0 1-15,-24 25 16,24-25-16,-25-1 16,0 1-16,0 0 15,0-25-15,1 0 16,-1 0-16,25-25 15,-25 25-15,25-25 0</inkml:trace>
  <inkml:trace contextRef="#ctx0" brushRef="#br0" timeOffset="37928.6809">22572 769 0,'0'0'0,"25"0"16,0 0-1,0 25 1,-25 0-16,-25 24 16,0-49-1,0 25-15,0-25 16,50 0 15,0 0-31,49 0 0,-49 0 16</inkml:trace>
  <inkml:trace contextRef="#ctx0" brushRef="#br0" timeOffset="38728.822">23068 521 0,'0'25'63,"0"0"-48,0-1-15,0 1 16,0 0-16,0 0 15,0 0-15,0-1 16,0 1-16,-24-25 0,24 25 16,0 0-16,24-25 47</inkml:trace>
  <inkml:trace contextRef="#ctx0" brushRef="#br0" timeOffset="39135.6086">23242 546 0,'0'-25'0,"25"25"16,0 0-16,-1 0 15,26 0 1,0 0-1,-26 0-15,-48 0 32,-1 0-17,0 0-15,0 0 16,0 0-16,1 0 0,24 25 16,0 0-1,24-1 1,-24 1-1,25 0 1,-25 0-16,0 0 0,25-1 16,0-24-1,-25 25-15,0 0 16,-25-25-16,0 0 16,0 25-16,1-25 0,-1 0 15,0 0-15,0 25 0,-24-25 16</inkml:trace>
  <inkml:trace contextRef="#ctx0" brushRef="#br0" timeOffset="40097.8822">21282 595 0,'0'-24'78,"0"-1"-62,0 0-1,0 0 1,0 0-16,0 0 16,-24-24-1,24 24-15,0 0 16,0 0-16,0 1 15,24 24 48,-24 24-47,25-24-1,0 0 1,0 0-1,0 0 1,24 0 0,-24 0-16,25 0 15,24 0-15,-24 0 0,49-24 16,25 24-16</inkml:trace>
  <inkml:trace contextRef="#ctx0" brushRef="#br0" timeOffset="40760.0322">23515 223 0,'-25'0'0,"50"0"31,24 25-16,-24-25-15,0 0 0,0 0 16,0 0-16,24 0 16,-24 0-16,0 0 15,0 0-15,-50 25 32,0 0-32,25 24 31,-25-24-31</inkml:trace>
  <inkml:trace contextRef="#ctx0" brushRef="#br0" timeOffset="42404.4088">24234 571 0,'25'0'78,"0"0"-62,0 0-16,-1 0 15,1 0-15,0 0 0,0 0 16,0 0-16,-1 0 16,1 0-1</inkml:trace>
  <inkml:trace contextRef="#ctx0" brushRef="#br0" timeOffset="42634.6352">24234 670 0,'0'0'0,"25"0"16,25 0-1,-26 0-15,1 0 0,25 0 16,-25 0-16,-1 0 16,1 0-16,0 0 15,0 0 1</inkml:trace>
  <inkml:trace contextRef="#ctx0" brushRef="#br0" timeOffset="43339.5902">25350 372 0,'-49'0'16,"49"25"0,-25-25-16,25 25 15,-25-25-15,25 24 0,-25 1 16,1 0-16,24 0 15,-25 0-15,0-25 0,0 25 0,0-1 16,1-24-16,24 25 16,-25-25-16,50 0 47,-1-25-32,26 25-15,-25 0 16,0 0-16,24 0 15,-24 0-15,0 0 0,0 0 16,24 0-16,-24 0 0,0 0 16,0 0-16,-1 0 0,1 0 15</inkml:trace>
  <inkml:trace contextRef="#ctx0" brushRef="#br0" timeOffset="43555.3975">25350 446 0,'0'0'0,"0"25"47,0 0-47,0 0 0,0 0 15,0 0-15,0-1 16,0 1-16,0 25 15,0-25 1,0-1-16</inkml:trace>
  <inkml:trace contextRef="#ctx0" brushRef="#br0" timeOffset="44023.8032">25921 347 0,'0'0'0,"25"0"15,0 0 17,-25 25-32,0 0 15,0 0-15,0 24 16,0-24-16,-25 0 15,0 25-15,25-26 16,-25 1 0,25 0-16,0-50 31,25 25-15,0-49-16,0 49 15,-1-25-15,26 25 16,-25 0-16,0 0 15,-1 0-15,-24 25 32,0-1-32,0 1 15,-24-25-15,-1 25 0,0-25 16,0 0-16,25 25 0,-25-25 16,25-25-1,25 25 1,0-25-16,25 25 15</inkml:trace>
  <inkml:trace contextRef="#ctx0" brushRef="#br0" timeOffset="44147.79">26268 571 0,'0'0'0,"25"0"0,-25 24 31,0 1-15,0 0-1,-25-25 1,25 25-1</inkml:trace>
  <inkml:trace contextRef="#ctx0" brushRef="#br0" timeOffset="44308.1409">26243 397 0,'0'-25'0,"25"25"46,25 25-46,-1-25 16,-24 0-16,25 0 16</inkml:trace>
  <inkml:trace contextRef="#ctx0" brushRef="#br0" timeOffset="44513.1438">26591 347 0,'0'0'16,"0"-25"-16,0 50 47,0 0-47,0 25 15,0-26 1,0 1-16,0 0 16,0 25-16,0-1 15,0-24-15,0 0 16,0 25-16,0-26 0,0 1 16,0-50 15</inkml:trace>
  <inkml:trace contextRef="#ctx0" brushRef="#br0" timeOffset="44836.8205">26541 645 0,'0'-25'0,"-25"0"16,25 1-16,0-1 15,25 25 1,0 0-16,0 0 16,24 0-16,1 0 15,-1 0-15,26 0 0,-26 0 16,-24 0-16,0-25 15,0 25-15,-50-25 16,0 25 0,-24 0-16,-1 0 15,25 0-15,0 25 16,25 25 0,0-26-16,25-24 0,0 25 15,0 0 1,0 0-16,-1 0 15,1-25-15,-25 24 16,-49-24-16,-26 0 16,26 0-16,24 25 15,-25-25-15,1 0 16</inkml:trace>
  <inkml:trace contextRef="#ctx0" brushRef="#br0" timeOffset="68295.8449">23812 2555 0,'25'0'156,"0"0"-156,0 0 16,0 0-16,0 0 16,-1 0-16,1 0 15,-25-25 16,-25 25-31,1 0 0,24-25 16</inkml:trace>
  <inkml:trace contextRef="#ctx0" brushRef="#br0" timeOffset="68556.521">23812 2431 0,'25'0'47,"-25"25"-31,-25-1-1,1 1 1,-1 0 0,25 0-16,-25-25 15,25 25-15,0-1 16,25-24-16,0 25 15,-1-25-15,1 0 16,0 25-16,0-25 16</inkml:trace>
  <inkml:trace contextRef="#ctx0" brushRef="#br0" timeOffset="68929.3794">24185 2356 0,'-25'25'31,"25"0"-15,0 0-16,0 0 0,0-1 15,0 1-15,0 0 16,0 0 0,25 0-16,-1-25 15,1 0-15,0 0 16,0 0-1,-25-25-15,25 25 16,-25-50 0</inkml:trace>
  <inkml:trace contextRef="#ctx0" brushRef="#br0" timeOffset="69105.6815">24284 2381 0,'0'25'31,"0"0"-16,0 0-15,0-1 16,-25 1-16,25 0 0,0 0 16,0 0-16,0-1 15,0 1-15,0 0 16</inkml:trace>
  <inkml:trace contextRef="#ctx0" brushRef="#br0" timeOffset="69340.199">24433 2307 0,'0'0'15,"24"0"-15,-24 25 16,0-1 0,0 1-16,0 25 15,0-25-15,0-1 16,0 1-16,0 0 0,-24-25 15,24 25 1,0-50 15,24 25-31,1-25 16</inkml:trace>
  <inkml:trace contextRef="#ctx0" brushRef="#br0" timeOffset="69473.0726">24557 2505 0,'24'0'15,"-24"25"-15,0 0 16,0 0 0,-24-25-16,24 24 15,-25-24-15</inkml:trace>
  <inkml:trace contextRef="#ctx0" brushRef="#br0" timeOffset="69589.1947">24656 2505 0,'0'25'47,"-25"-25"-32,25 25-15,-25-25 16</inkml:trace>
  <inkml:trace contextRef="#ctx0" brushRef="#br0" timeOffset="69875.8582">24581 2356 0,'0'0'0,"25"0"0,-25-24 16,0-1-16,25 25 16,0 0-1,0 0-15,-1 0 16,1 0 0,0 0-16,0-25 15,0 25 1,-25 25 15,0 0-31,-25-1 16,25 1-16,-25 0 0,25 0 15,0 0-15,0-1 0,0 1 16,0 0-16,-25 0 0,25 0 16</inkml:trace>
  <inkml:trace contextRef="#ctx0" brushRef="#br0" timeOffset="70172.8055">24805 2406 0,'0'0'0,"0"-25"16,24 25 0,1 0-16,0 0 15,0 0-15,0 0 16,-25-25-16,0 50 62,0 0-62,0 0 16,0 0-16,0-1 16,25-24-16,-25 25 0,24 0 15,1 0-15,-25 0 16,0-1-16,-49-24 15,24 25-15,-25-25 16,0 0-16,26 25 0</inkml:trace>
  <inkml:trace contextRef="#ctx0" brushRef="#br0" timeOffset="70777.5155">23763 3423 0,'25'0'16,"-1"0"-1,1 0 1,0 0-16,0 0 0,0 0 16,0 0-16,-1 0 0,1 0 0,0 0 15,-25-25 1,-25 0 0,0 1-16,-24-1 15,24 25 1,25-25-16,-25 25 0,0 0 15,25 25 1,-25-25-16,25 25 16,-24-1-16,24 1 15,-25 25-15,0-25 16,25-1 0,0 1-16,0 0 15,25-25-15,-25 25 0,25-25 16,24 0-16,-24 0 0,0 0 15,0 0-15</inkml:trace>
  <inkml:trace contextRef="#ctx0" brushRef="#br0" timeOffset="71038.5558">24284 3249 0,'-25'0'0,"0"0"16,25 25 0,-25 0-16,25 0 0,0 0 15,0-1-15,25 26 16,0-25 0,0-25-16,0 25 0,24-25 15,-24 0-15,0 0 16,0-25-16,-25 0 15,0 0-15</inkml:trace>
  <inkml:trace contextRef="#ctx0" brushRef="#br0" timeOffset="71163.8403">24408 3324 0,'-25'0'0,"75"49"15,-75-98-15,-25 49 0,50 25 16,-25-25-16,25 49 16,-24-49-16,24 25 15,0 0-15,0 0 0,0 24 16,0-24-16,24-25 31</inkml:trace>
  <inkml:trace contextRef="#ctx0" brushRef="#br0" timeOffset="71527.6139">24581 3200 0,'0'0'0,"0"25"15,0-1 1,0 1-16,0 0 0,-24 25 16,24-26-16,0 1 0,0 0 15,0 0 1,0-50 15,24 25-31,-24-25 16,25 0-16,0 25 15,0 0-15,0 0 16,-1 25 0,-24 0-16,-49 0 15,49 0 1,-25-25-16,25 24 16,25-48 15,0 24-16,-25-25-15</inkml:trace>
  <inkml:trace contextRef="#ctx0" brushRef="#br0" timeOffset="71668.5147">24780 3423 0,'0'0'0,"25"0"15,-25 25 17,-25-25-17,25 25-15,0-1 16,-25-24-1,25-24 1</inkml:trace>
  <inkml:trace contextRef="#ctx0" brushRef="#br0" timeOffset="71818.7485">24705 3274 0,'0'0'0,"25"0"46,0 0-30,25 0 0,-26-25-16</inkml:trace>
  <inkml:trace contextRef="#ctx0" brushRef="#br0" timeOffset="71971.7041">24904 3200 0,'25'-25'0,"-100"99"0,125-123 0,-25-1 31,-50 75-15,25 25-1,0-26-15,0 1 16,-25 0-16,25 49 0,0-49 16,0 0-16,0 0 0,-25-25 15,25 25-15,0-1 0,0 1 16,-25-25-16</inkml:trace>
  <inkml:trace contextRef="#ctx0" brushRef="#br0" timeOffset="72303.7461">24829 3349 0,'0'-25'0,"25"25"16,0 0-1,0 0-15,0 0 16,24 0-16,-24 0 16,0 0-16,0 0 0,0 0 0,-1 0 15,1 0-15,-25-25 0,0 0 16,-25 25-1,1 0-15,-1 0 16,25 25 0,0 0-16,-25-25 15,25 25-15,0-1 0,25 1 0,0 0 16,-25 0 0,24 0-16,-24-1 15,0 1 1,-24-25-1,24 25-15,-25-25 0,0 0 16,0 0-16,0 0 0,25-25 16</inkml:trace>
  <inkml:trace contextRef="#ctx0" brushRef="#br0" timeOffset="479436.0687">3398 4440 0,'0'0'0,"-25"0"0,1 0 0,-1 0 16,0 0-1,0 0 32,25 25-31,-25 0-16,1-25 0,24 24 15,-25 1-15,0 0 0,25 0 16,-25 0-16,25-1 0,0 1 16,0 25-16,0-25 15,0-1-15,0 1 0,0 0 16,0 25-16,25-25 16,-25-1-16,25-24 0,-25 25 15,25-25-15,-1 25 0,1-25 16,0 0-16,0 0 15,24 0-15,-49-25 0,25 25 16,0-25-16,0 25 0,0-24 16,-1-26-16,-24 25 0,25 0 0,-25-24 15,25 24-15,-25 0 0,0-25 16,0 1-16,-25 24 0,25 0 16,-49 25-16,-1-25 0,50 1 15,-25 24-15,0 0 0,1 0 16,-26 24-16,25-24 15,25 25-15,0 0 16,0 0 0</inkml:trace>
  <inkml:trace contextRef="#ctx0" brushRef="#br0" timeOffset="479794.337">3820 4638 0,'0'0'0,"0"25"47,0 0-47,0 25 15,0-26-15,0 1 16,0 0-16,0 0 0,0 25 16,0-1-16,0-24 0,0 0 15,0 24-15,-25 1 0,25 0 16,0-26-16,-25 1 0,25 0 16,0 0-16,-24 24 0,24-24 15,0 0-15,-25-25 16,25-25-1,0 0 1,-25-24-16,25 24 0</inkml:trace>
  <inkml:trace contextRef="#ctx0" brushRef="#br0" timeOffset="480046.2083">3696 4911 0,'0'-24'16,"0"48"-16,25-98 0,-25 49 0,25-25 16,-25 26-16,24 24 0,-24-25 15,0 0-15,25 25 0,0-25 16,0 25-16,0 0 15,-1 0-15,1 25 0,0 0 16,0 0 0,-25 24-16,0-24 15,0 0-15,-25 0 16,-25 24-16,26-49 0,-1 0 16,25 25-16,-25-25 0,-25 0 15,26 0-15,-1 0 0,0 0 16,0 0-1,25-25-15,25 1 16,25 24-16</inkml:trace>
  <inkml:trace contextRef="#ctx0" brushRef="#br0" timeOffset="480346.2417">4316 4713 0,'0'0'0,"0"-25"0,-25 25 16,0 0-1,25 25 1,-24 0-16,-1-25 16,25 24-1,-25 1-15,25 0 16,-25-25-16,25 25 0,0 0 15,0 0-15,0-1 16,0 1 0,25-25-16,0 0 0,0 0 31,-1-25-31</inkml:trace>
  <inkml:trace contextRef="#ctx0" brushRef="#br0" timeOffset="480734.4911">4638 4787 0,'0'-25'0,"-24"25"0,24-24 15,-25 24 32,0 0-47,25 24 16,-25-24-16,0 25 0,1 0 15,24 0 1,0 0-16,0 0 16,24-25-16,1 0 15,25 0-15,-25 0 16,-25-25-16,24 0 15,-24 0-15,0 0 16,-24 0 0,-1 25-16,0 0 15,0 0 1,25 25 0,25-25-16</inkml:trace>
  <inkml:trace contextRef="#ctx0" brushRef="#br0" timeOffset="481369.7575">4961 4787 0,'25'-25'0,"0"1"15,-25-1 1,0 0 0,-25 25-1,0 0-15,0 0 0,0 25 16,1-25-1,24 25-15,-25-25 16,25 24-16,0 1 16,0 0-16,0 0 15,25-25-15,24 25 16,-24-25 0,0 0-16,-25-25 15,25 25-15,-1-25 0,1-25 0,0 50 16,0-24-16,-25-1 0,25-25 15,-1 25-15,-24 1 0,25-1 16,-25 0-16,0 0 0,25 0 16,-25 1-16,-25 24 31,25 24-31,-25-24 0,25 25 16,-24 0-16,24 0 0,0 0 0,-25-1 15,25 1-15,0 0 0,0 0 16,0 0-16,25-1 0,-25 1 15,24-25-15,1 25 0,0-25 16,0 0-16,0 0 0,-1 0 16,26 0-16,-25 0 0,24-25 15,-24 0-15,0 25 0,0-24 0,0-1 16,-25 0-16,24-25 0,-24 26 16,0-1-16,0 0 15,-24 25 1,-1 0-16,0 0 15,0 25-15,0 0 0,25-1 16,0 1-16,-24 0 16,24 0-16,0 0 0,0-1 15,24 1 1,51 0-16,-50-25 0,-1 0 16,1 0-16,25 0 0,24 0 0,-49-25 15</inkml:trace>
  <inkml:trace contextRef="#ctx0" brushRef="#br0" timeOffset="481854.6461">6796 4564 0,'-24'-25'16,"73"25"15,-24 0-31,0 0 0,25 0 16,-26 0-16,51 0 0,-26 0 15,-24 0-15,0 0 0,25 0 16,-26 0-16,1 0 0,0 0 16,0 0-16,-25-25 15,-25 25 1,0-24 0</inkml:trace>
  <inkml:trace contextRef="#ctx0" brushRef="#br0" timeOffset="482037.3567">7119 4366 0,'0'0'0,"-25"0"16,0 0-16,25 24 31,0 26-31,0-25 16,25 24-16,-25-24 15,0 0-15,0 25 0,0-1 16,0-24-16,0 0 0,0 0 0,0 24 15,0-24-15,0 0 16</inkml:trace>
  <inkml:trace contextRef="#ctx0" brushRef="#br0" timeOffset="482671.3391">8607 4341 0,'0'-25'0,"-25"25"0,1 0 31,24 25-31,-25-25 16,25 25-16,0-1 0,-25 1 15,25 50-15,-25-51 0,25 1 16,-25 25-16,25-25 0,-24 49 16,24-49-16,-25 0 0,25-1 15,-25 1-15,25-50 32,0 1-32,25-26 15,0 25-15,-25-24 0,24 24 0,-24-25 16,25-24-16,0 49 0,-25-25 15,25 26-15,-25-1 0,25 0 16,-1-25-16,1 26 16,0 24-1,-25 24-15,0 26 0,25-25 16,-25 0-16,0-1 0,25 51 16,-25-50-16,24-1 0,-24 1 15,25 25-15,-25-25 0,25 24 16,-25-24-16,0 0 0,0 0 15,-25-25-15,0 0 16</inkml:trace>
  <inkml:trace contextRef="#ctx0" brushRef="#br0" timeOffset="482805.8023">8533 4638 0,'0'0'0,"-25"0"15,0 0-15,50-24 16,25 24-1,-26 0 1,1 0-16,25 0 0,-1 0 16,1 0-16</inkml:trace>
  <inkml:trace contextRef="#ctx0" brushRef="#br0" timeOffset="483254.5112">9277 4614 0,'0'0'0,"0"-25"16,0 0-16,0 0 16,-25 0-1,0 25-15,25-24 16,-24 24-16,-1 0 0,0 0 16,0 0-16,0 0 0,25 24 0,-24-24 15,-1 25-15,0 0 0,25 0 16,-25 0-16,25-1 0,0 1 15,0 0-15,0 0 0,25 0 16,0-25-16,0 24 16,24-24-16,-24 0 0,0 0 15,0-49-15,-1 49 0,-24-25 16,50-49-16,-25 49 0,-25 0 16,25-25-16,-1 26 0,1-51 15,-25 50-15,0 1 0,0-1 16,0 0-16,25 25 0,-25-25 15,0 50 1,0 0-16,0 0 16,0-1-16,0 1 0,0 0 15,0 49-15,0-49 0,0 0 16,0 0-16,0 0 0,0-1 16,25 26-16,-25-25 0,0 0 15,25-25-15,-1 24 0,1-24 16</inkml:trace>
  <inkml:trace contextRef="#ctx0" brushRef="#br0" timeOffset="483941.4772">9897 4614 0,'0'-25'0,"0"50"16,0-75-16,0 25 15,-25 0-15,25 1 16,-25 24-16,1 0 15,-1 0-15,0 0 0,25 24 0,-25-24 16,0 25-16,1 25 16,24-25-16,-25-25 0,25 24 15,-25 1-15,25 0 0,0 0 16,0 0-16,25-1 16,0-24-16,-1 0 0,1 0 15,0 0-15,0-49 0,0 49 16,24-50-16,-24 25 0,-25 1 15,25-1-15,0-25 0,-1 25 16,1-24-16,-25-1 0,25 25 16,-25 1-16,0-1 0,25-25 15,-25 25-15,0 50 32,0 0-17,0 0-15,-25 0 0,25 24 16,0-24-16,0 0 0,0 0 0,0-1 15,0 26-15,25-25 0,-25 0 16,25-25-16,-25 24 0,25-24 16,-25 25-16,24-25 15,1 0-15,-25-25 0,25 25 16,0-24-16,0-1 0,-1 25 0,1-25 16,25 0-16,-25 25 15,-25-25-15,0 50 47,0 0-47,-25 0 16,25 0-16,0-1 15,0 1-15,25 0 16,-1-25 15,1-25-31,0-24 0,0 24 16,0 0-16,-25 0 0,24 0 0,-24 1 15,25 24-15,0-50 16,0 25-16,0 0 16,-1 25-16</inkml:trace>
  <inkml:trace contextRef="#ctx0" brushRef="#br0" timeOffset="484649.0983">10740 4738 0,'0'0'0,"0"-25"31,25 25-31,0-50 16,0 25-16,-25 1 15,25-1-15,-1 0 0,-24 0 16,0 0-16,-24 25 16,-1 0-1,0 0-15,0 0 0,0 0 16,1 25-16,24 0 0,0 0 15,0 0-15,24-1 16,26-24-16,-25 0 16,0 0-16,-1 0 0,51 0 15,-50-24-15,-1 24 0,26-25 16,-25 0-16,0 25 0,24-50 0,-24 50 16,0-24-16,0-1 0,0 0 15,-25 0 1,0 0-1,0 50 17,-25 0-32,0 0 15,25 0-15,0-1 16,0 1-16,50 0 16,-50 0-16,24 0 15,1-1-15,0 1 16,0-25-1,-50 0 17,25-25-32,0 1 0,0-1 15,25 0-15,0 0 16,-1 25-16,-24-25 16,50 1-16,-25 24 0,0-25 15,-1 25-15,1 0 0,0-25 16,0 25-16,0 0 0,-1 0 15,-48 25 17,-1 0-32,25-1 15,0 1-15,-25-25 16,25 25-16,0 0 0,0 0 16,0-1-16,25 1 15,-25 0-15,-25-25 16,0 0-16,0 25 0,-49-25 15</inkml:trace>
  <inkml:trace contextRef="#ctx0" brushRef="#br0" timeOffset="485390.5731">3770 5904 0,'0'0'0,"0"-25"0,-24 25 15,-26 49 1,50-24-16,-25 0 16,0 25-16,0-26 0,1 26 0,-26 24 15,0-49-15,26 25 0,-26-25 16,25 24-16,-49 1 0,49-25 16,0-25-16,0 24 0,1-24 15,-1 0-15,0 0 16,0 0-16,0 0 15,25-24-15,0-1 16,25 25 0,25 0-16,-25 0 0,-1 0 15,1 0-15,0 0 0,25 0 16,24 25-16,-49-25 0,24 0 16,-24 0-16,0 0 0,25 0 0,-26 0 15,-24-25 1,25 25-16,-25-25 0</inkml:trace>
  <inkml:trace contextRef="#ctx0" brushRef="#br0" timeOffset="485549.8509">3572 6127 0,'-25'25'16,"25"-1"-16,0 1 16,-25 25-16,25-1 0,0-24 15,-25 25-15,25-1 0,0-24 16,0 50-16,0-51 0,0 1 0,0 0 15,0 0-15,0 0 0,25-25 16,-25-25-16</inkml:trace>
  <inkml:trace contextRef="#ctx0" brushRef="#br0" timeOffset="486049.4536">3969 5953 0,'0'0'16,"25"-25"-16,-25 50 15,0 25-15,0-25 16,0-1-16,0 1 0,0 25 16,0 24-16,0-24 0,-25-1 0,25-24 15,-25 25-15,0 24 0,25-49 16,-25-25-16,25 25 0,-24-25 16,24-25-1,0 0 1,24-24-16,-24 24 0,25 0 15,0 0-15,0 0 0,0 25 16,24-24-16,-24-1 0,25 25 16,-26 0-16,1 0 0,0 0 15,0 0-15,0 25 16,-25-1-16,0 1 0,0 25 0,-50-25 16,25-1-16,25 1 15,-25 0-15,1 0 16,48-75 15,26 25-31,-25 25 0,0-24 0,-1-26 16,26 0-16,0 50 0,-26-24 15,1-1-15,0 25 0,0-25 16,0 25-16,-1 0 16,-24 25-16,0 0 15,0 24-15,0-24 0,-24 0 0,24 0 16,-25 24-16,0-24 15</inkml:trace>
  <inkml:trace contextRef="#ctx0" brushRef="#br0" timeOffset="486363.2904">4390 6226 0,'0'0'16,"0"-25"-16,-24-24 0,24 24 15,0 0 1,49 25-1,-24 0 1,25 0-16,-26 0 0,1 0 0,0-25 16,0 25-16,24-49 0,-24 49 15,0-25-15,0 0 0,-25 0 16,25 0-16,-25 1 0,0-1 16,0 50 15,0-1-31,0 1 15,-25 25-15,25-25 0,-25 24 16,25-24-16,0 25 0,0-1 16,0 26-16,0-26 0,0 1 15,0-1-15,-25-24 0,25 25 16,0-25-16,-25-1 0,25 1 16,-24-25-16</inkml:trace>
  <inkml:trace contextRef="#ctx0" brushRef="#br0" timeOffset="486675.9925">4589 6350 0,'0'0'0,"0"-25"16,25 25-16,-25-25 0,24 25 16,-24-24-1,50 24-15,-25 0 0,0 0 16,-1-25-16,1 25 0,25 0 16,24-25-16,-49 0 0,25 0 15,-25 25-15,-1-24 0,1 24 0,-25-25 16,0 0-16,-25 25 31,-24 0-31,49 25 16,-25-25-16,25 25 15,0-1-15,0 1 16,0 0-16,25 25 0,0-50 16,-25 24-16,24 1 0,-24 0 15,25 0-15,-25 0 16,0-1-16,0 1 0,-25 0 15,-24 0-15,24-25 0,0 0 16,0 0-16,-24 25 0</inkml:trace>
  <inkml:trace contextRef="#ctx0" brushRef="#br0" timeOffset="487421.413">2778 7268 0,'0'-25'15,"0"50"17,0 24-32,0-24 0,0 0 15,0 0-15,0 0 0,0 49 16,-25-49-16,25 24 0,0-24 16,0 25-16,-24-25 0,24 24 15,0 1-15,0-25 0,0-1 16,0 1-16,0 0 15,0-75 1</inkml:trace>
  <inkml:trace contextRef="#ctx0" brushRef="#br0" timeOffset="488018.5196">3175 7193 0,'0'0'0,"25"0"0,-25 25 32,0 25-32,0-1 15,0-24-15,-25 25 16,25-25-16,0 74 0,0-74 16,-25 24-16,25-24 0,0 25 15,0-26-15,-25 26 0,25-25 16,0 0-16,0-1 0,25-48 15,0-26 1,-25 25-16,50-24 16,-26 24-16,-24 0 0,25-25 15,0 26-15,0-1 0,0 25 16,-25-25-16,0 50 16,0 0-16,0-1 15,0 1-15,0 0 16,0 25-16,0-26 15,0 1-15,0 0 0,24 0 16,1 0-16,0-25 0,0 0 16,0 0-16,24-50 0,-24 50 15,0-25-15,0 0 0,-25 1 16,24-1-16,1-25 0,-25 25 16,25 1-16,-25-1 0,0 0 15,0 0-15,-25 0 16,0 25-16,1 0 15,24 25-15,-25-25 16,25 50-16,-25-50 0,25 25 16,0 24-16,-25-24 0,25 0 15,0 0-15,25 24 16,0-24-16,24-25 16,-49 25-16,50-25 0,-25 0 15,0-25-15,0 25 16,-1-50-16,1 26 0</inkml:trace>
  <inkml:trace contextRef="#ctx0" brushRef="#br0" timeOffset="488208.3841">3870 7417 0,'0'24'32,"0"1"-17,24-25-15,26 50 0,-50-25 16,25-1-16,24 1 0,-24 0 15,25 25-15,-25-26 0,-1 26 16,1-50-16,0 25 0,0 0 16,24-1-16,-24-24 15,-25-24-15,25 24 16</inkml:trace>
  <inkml:trace contextRef="#ctx0" brushRef="#br0" timeOffset="488375.3079">4242 7417 0,'0'0'0,"-25"0"16,25 24-16,-25-24 16,25 25-16,-25 0 0,0 0 15,1 24-15,-1-24 0,0 0 16,0 25-16,25-26 0,-25 1 16,1 25-16,24-25 0,0-1 15,0 1-15</inkml:trace>
  <inkml:trace contextRef="#ctx0" brushRef="#br0" timeOffset="489910.8045">8434 5680 0,'0'-25'16,"-25"50"15,25 0-15,0 0-16,0 0 15,0 24-15,0 1 0,0-25 16,0 0-16,25 24 0,-25-24 0,0 49 16,0-49-16,0 0 15,0 0-15,0 0 0,-25-1 0,25 1 16,0-50-1,0 1 1</inkml:trace>
  <inkml:trace contextRef="#ctx0" brushRef="#br0" timeOffset="490245.9835">8632 5730 0,'0'0'0,"0"-25"0,25 25 0,-25-25 15,25 25-15,-1 0 0,1 0 16,0 25-16,0-25 0,24 50 15,-49-26-15,25 1 0,0 0 16,-25 0-16,25 25 0,-25-26 16,0 1-16,-25 25 0,25-25 15,-25-1-15,-24 26 0,-1-25 16,25 0-16,0-25 0,1 24 0,-1-24 16,-25 0-16,25 0 15,25-24 1,0-1-16,25 0 15,0 25-15,25-25 16,-26 25-16,1 0 16,25 0-16,-25 0 15,-1 0-15,1 25 16,0-25-16,0 50 0,24-26 16,1-24-16,-25 0 0,25 25 15,-26-25-15,76 0 0</inkml:trace>
  <inkml:trace contextRef="#ctx0" brushRef="#br0" timeOffset="491056.5812">9748 5606 0,'0'0'0,"0"25"62,0-1-62,0 1 0,0 25 16,0-25-16,0-1 16,0 51-16,0-25 0,0-26 0,0 26 15,0-25-15,25 24 16,-25-24-16,0 0 0,0 0 0,0 0 16,0-1-1,0-48 1,0-1-1,-25 0-15,25-25 16,0 26 0,0-1-16,25 0 0,0-25 15,0 50-15,-25-24 0,24-1 0,1 25 16,-25-25-16,25 25 0,0 0 16,0 0-16,-25 25 15,24 0-15,-24-1 16,0 1-1,0 0-15,0 0 0,0 0 16,0-1-16,-24-24 0,-1 25 16,25 0-16,-25-25 0,25 25 15,-25-25-15,0 25 16,1-25-16,-1 0 16,0-25-16,25 0 31,25-25-31,0 26 15,-1 24-15,1-25 0,25 0 16,-25 0-16,-1 25 0,1-25 16</inkml:trace>
  <inkml:trace contextRef="#ctx0" brushRef="#br0" timeOffset="491194.6585">10170 5879 0,'25'0'0,"0"0"16,-25 25-1,0 24-15,0-24 16,0 0-16,-25 0 0,25 24 15,0-24 1,0-50 15</inkml:trace>
  <inkml:trace contextRef="#ctx0" brushRef="#br0" timeOffset="491826.2812">10170 5730 0,'0'0'0,"-25"0"16,25-25-16,25 50 31,25-25-15,-26 0-16,1 0 15,25 0-15,-25 0 0,24 0 16,-24-25-16,0 25 0,0-25 16,24-24-16,-24 24 15,-25 0-15,25 25 0,-25-25 16,0 0-16,0 50 31,-25 25-31,25-25 16,0-1-16,0 51 0,0-50 15,0 24-15,0 1 0,0-25 16,0 24-16,0 26 0,0-50 0,0-1 16,0 1-16,0 0 0,-25 0 15,25 0-15,-25-25 16,1 0-16,-1-25 15,25 0-15,0 0 0,0 0 16,0 1-16,0-1 16,0 0-16,25 25 0,-25-25 0,24 0 15,1 25-15,-25-24 0,25 24 16,0 0-16,0-25 16,49 25-16,-49-25 15,0 25-15,-1 0 0,26-25 0,-25 25 16,49-25-16,-49 0 0,0 25 15,0 0-15,-1-24 0,-24-1 16,-24 25 0,-1 0-1,0 0-15,0 25 0,0-25 16,1 0-16,24 49 16,-25-24-16,25 0 0,0 0 15,25-25-15,24 49 0,-24-24 16,0 0-16,0 0 0,-1 0 15,1-1-15,0 1 0,-25 0 16,0 0-16,-25 0 0,-24-25 16,24 24-16,0-24 0,0 0 15,0 0-15</inkml:trace>
  <inkml:trace contextRef="#ctx0" brushRef="#br0" timeOffset="492410.4326">8483 7144 0,'-25'0'0,"25"-25"0,25 25 31,25 0-15,24 25 0,-49-25-16,0 0 0,0 25 15,-25-1-15,24 1 0,-24 0 0,0 0 16,0 0 0,-24-1-16,-26 1 0,25 0 0,25 0 15,-25-25-15,1 25 16,24-1-16,24 1 15,1-25-15,25 25 16,-25-25-16,-1 25 0,1-25 16,-25 25-16,25-25 0,-25 49 15,0-24-15,-25 0 16,-24 0-16,24-1 16,0-24-16,0 0 0,-24 25 15,24-25-15,-25 0 0,25-25 16,1 1-16,24-1 15,0 0-15,24 0 0</inkml:trace>
  <inkml:trace contextRef="#ctx0" brushRef="#br0" timeOffset="493010.6371">9302 7045 0,'0'0'0,"0"-25"15,-25 25 1,25 49 0,0-24-16,0 25 15,0-1-15,-25-24 16,25 25-16,0-1 0,0 1 16,0 24-16,0-24 0,-25 0 0,25-26 15,0 26-15,0-25 0,0 0 16,0-1-16,25-48 15,0-26 1,0 25-16,0 0 0,-1 1 16,26-26-16,-25 25 0,0-24 15,-1 49-15,-24-25 0,25 0 16,-25 0-16,25 25 0,-25 25 31,0 0-31,0 0 0,0-1 16,0 1-16,0 0 0,0 0 0,25 0 15,0-25-15,-1 24 0,26-24 16,-25 0-16,0 0 16,-1 0-16,1 0 0,0-24 15,25-1-15,-26 0 0,1 0 16,-25 0-16,0-24 16,0 24-16,0 0 0,-25 0 15,1 25 1,-1 0-1,0 25-15,25 0 16,-25 0-16,25 0 16,0-1-16,0 26 0,25-25 0,0 0 15,0-1-15,24 1 16,-24-25-16,0 0 16,0 0-16,-1 0 0,26 0 15,-25-49-15,0 49 0,0-25 16,-1 0-16</inkml:trace>
  <inkml:trace contextRef="#ctx0" brushRef="#br0" timeOffset="493233.8142">10195 7268 0,'0'0'0,"0"-25"16,0 50 31,25 0-47,-25-1 0,24 1 15,-24 0-15,25 0 0,25 24 16,-25-24-16,-1 25 0,1-50 15,25 25-15,-1 24 0,-49-24 16,25-25-16,0 25 0,0-25 16,0 0-16,-1 0 0,-24-25 15,25 25-15,-25-25 16,0 0-16,0 1 0,0-1 16,0 0-16,0 0 0</inkml:trace>
  <inkml:trace contextRef="#ctx0" brushRef="#br0" timeOffset="493381.4557">10641 7392 0,'0'-75'16,"0"150"-16,0-174 0,-25 74 15,25 0 1,-24 50-16,-1 24 16,25-24-16,-25 0 15,0 0-15,-24 49 0,24-49 16,0 0-16,0 0 0,0 24 16,1 1-16,-1-25 0,25-1 0,-25 1 15,25 0-15</inkml:trace>
  <inkml:trace contextRef="#ctx0" brushRef="#br0" timeOffset="495021.7953">6152 6052 0,'24'0'31,"51"0"-31,-50 0 16,24 0-16,1-24 0,-1 24 0,1 0 15,24 0-15,-24 0 0,0 0 16,-26 0-16,1 0 0,0 0 15</inkml:trace>
  <inkml:trace contextRef="#ctx0" brushRef="#br0" timeOffset="495191.4209">6474 5829 0,'-25'0'15,"25"25"1,0 25-16,25-26 0,-25 26 15,0-25-15,25 24 0,-25 1 16,25 49-16,-25-49 0,0 24 16,24-24-16,-24-1 0</inkml:trace>
  <inkml:trace contextRef="#ctx0" brushRef="#br0" timeOffset="495519.531">6424 7640 0,'0'0'0,"25"0"31,25 0-15,-25 0-16,24 0 0,-24 0 0,25 0 16,-1 0-16,26 0 0,-26 0 15,-24 0-15,25 0 0,-25 0 16,-1 0-16</inkml:trace>
  <inkml:trace contextRef="#ctx0" brushRef="#br0" timeOffset="495671.4388">6747 7441 0,'-25'50'15,"25"-25"-15,0 0 16,0 24-16,0-24 0,0 0 0,25 24 15,-25-24-15,25 74 0,-25-74 16,24 25-16</inkml:trace>
  <inkml:trace contextRef="#ctx0" brushRef="#br0" timeOffset="504853.4219">4490 4142 0,'-25'-24'31,"25"-1"-31,-25 0 16,0 25-1,25-25-15,-25 25 16,1-25-16,-1 25 15,0-24-15,0-1 16,-24 25-16,24 0 0,-25-25 16,25 25-16,-24 0 0,-26 0 15,26 0-15,-1-25 0,1 25 16,-1 0-16,0 0 0,-49 0 0,49 0 16,1 0-16,-26 0 0,26 25 15,-1-25-15,-49 0 16,49 25-16,1-25 0,-1 0 15,25 0-15,-74 25 0,74-1 0,-24 1 16,24-25-16,-25 25 0,26 0 16,-51 0-16,50-1 0,-24 1 15,24 0-15,-25 0 0,25 0 16,-49 24-16,24-24 0,26 0 16,-26 0-16,25 24 0,-49 1 15,49-25-15,0 24 0,-24-24 0,24 25 16,0-26-16,0 51 0,0-26 15,1 1-15,-1 0 16,0-25-16,0 24 0,0 50 16,1-49-16,-1 0 0,0-1 15,0 1-15,-24 49 0,49-25 0,-25-24 16,0 0-16,0 24 0,25-24 16,-25 74-16,25-75 0,-24 26 15,24-26-15,0 1 0,0 74 16,-25-74-16,25 24 0,0-24 15,0 24-15,0 0 0,0 50 16,0-74-16,0 24 0,0-24 0,0 0 16,25 74-16,-25-50 0,0-24 15,24-1-15,1 26 0,0-26 16,0 51-16,-25-26 16,25-24-16,-1-1 0,-24 1 0,25-25 15,25 74-15,-25-50 0,-1 1 16,1-25-16,0 24 0,25 26 15,-1-50-15,-24 24 0,0-24 16,0 25-16,24-25 0,26 24 16,-51 1-16,26-25 0,0-1 15,-26-24-15,26 25 0,24 25 0,-24-50 16,0 25-16,-1-1 0,1-24 16,49 25-16,-74 0 0,25-25 15,-1 0-15,26 0 16,-26 25-16,50-25 0,-49 0 15,24 0-15,-24 0 0,0 0 0,24 0 16,25 0-16,-24-25 0,-26 25 16,1 0-16,0-25 0,49 25 15,-50-25-15,1 25 0,0-24 16,-1-1-16,1 25 0,49-50 16,-49 25-16,-1 25 0,1-24 0,-1-1 15,-24 0-15,74-25 0,-49 26 16,0-1-16,-26 0 15,26 0-15,25-25 0,-51 26 16,26-26-16,-25 25 0,0 0 16,24 1-16,1-51 0,-1 50 0,-24-24 15,0 24-15,25-25 0,-26 26 16,51-51-16,-50 50 0,-1-24 16,1 24-16,25-25 0,-1 1 15,-24-1-15,-25 25 0,25 1 16,0-26-16,0 25 0,24-49 15,-24 24-15,0 25 0,0-24 0,-1-1 16,1 25-16,25-49 0,-25 24 16,0 25-16,-1-24 0,1-1 15,25-24-15,-25 49 16,-1-25-16,1 1 0,0-1 0,0 1 16,0-26-16,-1 26 0,-24-1 15,25 0-15,-25 26 0,25-76 16,0 76-16,-25-26 0,25 25 15,-25-25-15,0 1 0,24-26 16,-24 26-16,0-1 0,0 1 16,0 24-16,0-25 0,-24-24 0,24 24 15,-25 1-15,25-1 0,0 25 16,-25-74-16,0 74 0,0-24 16,25 24-16,-24-25 0,24 25 15,-50-24-15,50-1 0,-25 25 16,0 0-16,1 1 0,-1-26 15,-25 0-15,25 26 0,1-26 16,-26 25-16,25 0 0,-49-49 16,49 49-16,-25 0 0,25 25 15,-24-24-15,-1-1 0,-24 25 16,24 0-16,25 0 0,-24 0 0,24 0 16</inkml:trace>
  <inkml:trace contextRef="#ctx0" brushRef="#br0" timeOffset="506738.9149">5507 7789 0,'0'0'0,"0"24"0,0 1 16,0 0-1,0 0-15,24-25 16,-24 49-16,0-24 0,25 0 16,0 0-16,0 0 0,-25 0 15,49 24-15,-24-24 0,0 0 0,0 0 16,0-1-16,-1 1 0,26 50 15,-25-51-15,0 1 0,0 0 16,24 0-16,-24 0 0,49 49 16,-49-49-16,25 0 0,-1-1 15,1 1-15,49 50 0,-49-51 16,-1 1-16,26 0 0,-26 0 0,26 0 16,74 24-16,-75-24 15,1 0-15,-1 0 0,25-1 16,50 26-16,-75-25 0,26-25 15,-26 25-15,25-25 0,-24 25 0,98-1 16,-74-24-16,-24 25 0,24-25 16,0 25-16,1-25 0,73 0 15,-74 0-15,1 0 0,-1 0 16,0 0-16,100-25 16,-100 25-16,0 0 0,-25 0 0,26-49 15,-1 49-15,50-50 0,-50 50 16,-25-25-16,1 0 0,-1 0 0,100-24 15,-100 24-15,1 0 16,-1 0-16,0-24 0,1 24 16,74-49-16,-75 24 0,0 25 15,1-24-15,-1-1 0,1 25 0,49-49 16,-75 49-16,26-25 0,-26 26 16,1-26-16,74-24 0,-50 49 15,-24-25-15,24 1 0,-24-1 16,24 0-16,50-74 0,-74 75 15,0-1-15,24 0 0,-24-24 16,24 24-16,50-74 0,-74 75 16,-1-26-16,26 1 0,-26 24 15,75-98-15,-74 73 0,24 1 16,-24 24-16,0-24 0,-1-1 16,50-74-16,-49 75 0,-25 0 0,25-1 15,-1 1-15,1-1 0,24-49 16,-49 50-16,25 0 0,-1 24 15,1-25-15,24-49 0,-24 50 16,-1 0-16,-24 24 0,25-24 16,-1-1-16,26-49 0,-50 75 15,24-26-15,1 26 0,-25-1 16,24-24-16,26-26 0,-51 51 16,26-1-16,-25 25 0,25-24 15,49-51-15,-74 51 0,24 24 16,1-25-16,-1 1 0,1-1 15,24-24-15,-24 24 0,0 25 0,-1-24 16,-24 24-16,25-25 0,49 1 16,-50-1-16,1 25 0,0-24 15,-1 24-15,75-49 0,-74 49 16,0-25-16,-1 25 16,1-24-16,24 24 0,25-50 0,-24 51 15,-26-1-15,1-25 0,0 25 16,24 1-16,25-51 0,-49 50 15,-1 1-15,1-1 0,0 0 16,49-25-16,-49 26 0,-1-1 16,1 0-16,-1 0 0,1 0 0,49-24 15,-24 24-15,-26 25 16,1-25-16,24 0 0,-24 25 0,74-49 16,-75 49-16,26-25 0,-26 0 15,26 25-15,24-25 0,-24 1 16,-26-1-16,26 25 0,-26-25 15,26 25-15,24-50 0,-25 50 16,-24-25-16,24 25 0,-24 0 16,74-24-16,-75-1 0,1 25 15,0 0-15,-1 0 0,1-25 16,49 25-16,-49 0 0,-1 0 16,1 0-16,0 0 0,-26 0 0,76 0 15,-51 25-15,1-25 0,-25 0 16,24 0-16,50 25 0,-49-1 15,0 1-15,-1-25 0,-24 25 16,25-25-16,24 25 0,-49-25 16,25 25-16,-26-25 0,1 25 0,0-25 15,25 24-15,-26-24 0,1 25 16,0-25 0,0 25-16,-50-25 46,25-25-30</inkml:trace>
  <inkml:trace contextRef="#ctx0" brushRef="#br0" timeOffset="507093.7549">19521 2729 0,'0'0'0,"-25"24"16,25 1-16,0 0 31,25 0-31,0 0 16,0-25-16,-25 24 0,25-24 15,0 25-15,24 0 0,-24 0 16,0-25-16,0 25 0,-1-25 0,26 24 16,-25-24-16,-25 25 0,25-25 15,-1 0-15,1 25 16,0-25-16,0-25 15,-25 0 1,0 1-16,0-1 0,25 0 16,-25 0-16,0 0 0,24 1 15,-24-1 1,0 0-16</inkml:trace>
  <inkml:trace contextRef="#ctx0" brushRef="#br0" timeOffset="522427.339">20960 5333 0,'-25'0'0,"25"-25"16,-25 25-1,25 25 17</inkml:trace>
  <inkml:trace contextRef="#ctx0" brushRef="#br0" timeOffset="548868.5819">4043 9451 0,'0'-25'15,"0"0"32,0 50 31,0 0-78,0-1 16,0 1 0,0 0-1,0 0-15,0 24 16,0-24-1,0 0-15,0 0 16,0 0-16,0-1 0,0 1 16,0 0-16,0 0 0,0 0 15,0-1-15,0 1 16,0 0-16,0 25 16,0-26-16,-25 1 15,25 25-15,0-25 16,0 0-1,0-1-15,0 1 0,0 0 16,0 0-16,0 0 16,0-1-16,0 1 0,0 0 15,0 0-15,0 0 16,0-1-16,0 1 0,0 0 16,0 0-16,0 0 15,0-1-15,0 1 0,0 0 16,-24 0-16,24 0 15,0-1-15,0 1 0,-25 0 16,25 0-16,0 24 0,0-24 16,0 0-16,0 0 15,0 0-15,0 24 0,-25-24 16,25 0-16,0 0 0,0-1 16,0 1-16,0 25 0,0-25 0,0-1 15,0 26-15,0-25 16,-25 25-16,25-26 0,0 26 15,0-25-15,0 0 0,-25-1 16,25 26-16,0 0 0,-24-26 16,24 1-16,0 0 0,-25 0 15,25 0-15,0-1 0,0 1 16,0 0-16,0 0 0,-25 0 0,25-1 16,0 1-16</inkml:trace>
  <inkml:trace contextRef="#ctx0" brushRef="#br0" timeOffset="550605.0344">4142 9575 0,'0'0'0,"0"-25"31,25 25 48,-25 25-79,25-25 15,0 0-15,0 0 16,-1 0-16,1 0 15,0 0-15,0 0 0,49 0 16,-49 0-16,0 0 0,0 0 16,24 0-16,-24 0 0,49 0 15,-49 0-15,0 0 0,25 0 16,-26 0-16,76 0 0,-75 0 16,24 24-16,1-24 0,-1 0 15,-24 0-15,74 0 0,-49 0 0,-25 0 16,24 0-16,-24 25 0,25-25 15,24 0-15,-24 0 0,-1 0 16,1 0-16,24 0 0,75 0 16,-74 0-16,-1 0 0,1 0 15,24 0-15,-25 0 0,75 25 16,-75-25-16,26 0 0,-26 0 0,0 0 16,75 25-16,-74-25 0,-1 0 15,1 0-15,-1 0 16,0 0-16,100 0 0,-100 0 0,1 0 15,24 0-15,-25 0 0,26 0 16,73 0-16,-98 0 0,-1 0 16,1 0-16,24 0 0,50 25 15,-75-25-15,0 0 0,1 0 16,-1 0-16,1 0 0,73 0 16,-73 0-16,-1 0 0,1 0 15,-1 0-15,100 0 0,-125 0 0,26 24 16,-1-24-16,1 0 0,-1 0 15,50 0-15,-50 0 0,-24 0 16,25 25-16,-26-25 16,75 0-16,-49 0 0,-26 0 15,1 0-15,24 0 0,-24 0 0,24 25 16,-24-25-16,-1 0 0,-24 0 16,25 0-16,-25 0 0,-1 0 15,1 0-15,0 0 0,0 0 16,-25-25 15,-25 25-15,0 0-1,25 25 48,-25-25-48,25 25-15,0 0 16,0-1 0,-24 26-16,24-25 15,0 0-15,0-1 0,0 1 16,-25 25-16,25-25 16,0 24-16,0-24 0,-25 0 15,25 25-15,-25-26 16,25 26-16,0-25 0,-25 0 15,25 24-15,-24-24 0,24 0 0,0 24 16,0-24-16,0 0 0,0 25 16,-25-26-16,25 1 0,0 0 15,0 0-15,0 24 0,0-24 16,0 0-16,0 0 0,0 0 16,0-1-16,0 26 0,0 0 15,0-26-15,0 1 0,0 0 0,0 0 16,0 49-16,0-49 0,0 0 15,0 0-15,0 24 0,0 1 16,0-25-16,0 24 16,0-24-16,0 0 0,0 0 0,0 49 15,0-49-15,0 25 0,0-26 16,0 26-16,0-25 0,0 49 16,0-24-16,0-25 0,0 24 15,0 1-15,25 24 0,-25-49 16,0 25-16,0-1 0,0-24 15,0 25-15,0 24 0,0-24 0,0-1 16,0-24-16,24 124 16,-24-124-16,0 24 15,25 26-15,-25-50 0,25 24 16,-25-24-16,0 49 16,25-49-16</inkml:trace>
  <inkml:trace contextRef="#ctx0" brushRef="#br0" timeOffset="552480.597">3820 11733 0,'0'24'47,"0"1"-31,0 0-1,0 0-15,0 0 16,0-1-16,0 1 0,0 0 15,0 0-15,0 0 0,0 24 16,-25-24-16,25 0 16,0 0-16,0 24 0,-25 1 15,25 0-15,0-26 0,-24 1 0,24 25 16,0-25-16,-25 49 0,25-49 16,0 24-16,-25-24 0,25 0 15,0 49-15,0-49 0,0 0 16,0 0-16,0 0 0,0-1 15,0 26-15,-25-50 0,25 25 16,0 0-16,0-1 0,-25 1 16,25 0-16,0 0 15,25-25 95,0 0-95,0 0-15,0 0 16,-1 0-16,1 0 0,25 0 16,-25 0-16,-1 0 15,1 0-15,25-25 0,-25 25 16,49 0-16,-49 0 0,24 0 15,1 0-15,-25 0 0,99 0 0,-75 0 16,1 0-16,24 0 0,-24 0 16,0 25-16,98-25 0,-98 0 15,25 0-15,-1 0 0,-24 0 16,24 0-16,75 0 0,-75 0 16,-24 25-16,24-25 0,1 0 15,73 0-15,-73 24 0,-1-24 0,1 0 16,-1 0-16,1 0 0,73 25 15,-73-25-15,-1 0 0,1 0 16,-1 0-16,0 0 0,75 25 16,-50-25-16,-24 0 0,-1 0 15,1 25-15,74-25 0,-75 0 16,0 0-16,1 25 0,-1-25 16,1 0-16,73 24 0,-73-24 15,-1 0-15,1 25 0,-1-25 16,1 0-16,49 25 0,-50-25 15,50 25-15,-74-25 0,98 25 16,-98-25-16,24 0 0,-24 25 16,24-25-16,-24 0 0,74 0 15,-49 24-15,-26-24 0,26 0 16,-26 0-16,75 25 0,-74-25 16,-1 0-16,26 0 0,-26 0 15,1 0-15,49 0 0,-49 0 0,-1 0 16,1 0-16,0 0 15,-1 0-15,26 0 0,-26 0 16,1 0-16,-25 0 0,0 0 16,49 0-16,-49 0 0,0 0 15,-1 0-15,1 0 125,0-25-109,0 25 0</inkml:trace>
  <inkml:trace contextRef="#ctx0" brushRef="#br0" timeOffset="554033.2496">10815 12998 0,'0'24'125,"0"1"-125,0 0 15,0 0-15,0 0 16,0-1-16,0 1 0,0 0 16,0 25-16,0-25 15,0-1-15,0 1 16,-25-25-1,25 25 1,-25-25 0,0 0-1,1 0-15,24-25 16,-25 25-16,0 0 0,0 0 16,0 0-16,1 0 0,-1 0 15,0 0-15,0 0 0,0 0 16,1 0-16,-1 0 15</inkml:trace>
  <inkml:trace contextRef="#ctx0" brushRef="#br0" timeOffset="564200.0265">4465 10071 0,'0'-25'125,"0"0"-93,-25 25-17,0 0 1,0 0 0,1 0-1,24 25 1,-25 0-1,25 0-15,-25-1 16,25 1 0,0 0-16,0 0 15,25-25 1,-25 25 0,25-25-16,-1 0 15,1-25 1,0 0-16,-25 0 15,25 0 1,-25 1 0,25 24-16,-25 24 31,0 1-15,0 0-1,0 0-15,0 0 16,24-1-16,-24 1 15,0-50 17,25 25-17</inkml:trace>
  <inkml:trace contextRef="#ctx0" brushRef="#br0" timeOffset="564775.3021">4738 10120 0,'0'-24'32,"0"-1"-1,-25 25-31,0 0 31,0 0-31,0 25 31,25-1-31,0 1 16,0 0-16,0 0 16,25-25 15,0 0-16,0-25 1,-25 0-16,25 0 16,-1 1-16,-24-1 15,25 0-15,-25 0 16,0 0-16,25 25 16,-25 25 46,0 0-62,0 0 16,0 0-16,0-1 0,0 1 15,0 25 1,0-25-16,0-1 16,0 1-16,25-25 46</inkml:trace>
  <inkml:trace contextRef="#ctx0" brushRef="#br0" timeOffset="565366.3415">5060 10170 0,'0'-25'15,"25"0"1,-25 1-16,0-1 16,-25 25 15,0 0-31,1 0 16,-1 25-1,0-25 1,25 24-16,0 1 0,0 0 15,0 0 1,25-25 15,0-25-15,-1 25 0,1-25-16,-25 0 15,25 25-15,-25-24 0,0-1 0,25 25 16,-25-25-16,25 0 15,-25 0 1,0 0 0,0 50 31,0 0-32,0 0 1,0 0-16,-25 0 15,25-1-15,0 1 0,0 0 16,0 0-16,0 0 16,0-1-16,0 1 0,0 0 15</inkml:trace>
  <inkml:trace contextRef="#ctx0" brushRef="#br0" timeOffset="565814.2222">5581 10021 0,'25'0'47,"-25"25"-47,25 0 16,-25 0 0,24-1-1,-24 1-15,25-25 16,-25 25-16,25 0 15</inkml:trace>
  <inkml:trace contextRef="#ctx0" brushRef="#br0" timeOffset="565973.8774">5730 10021 0,'-25'25'16,"0"-25"0,25 25-16,-25 0 0,25-1 15,-24 1-15,24 0 16,-25-25-16,25 25 0,-25 0 16</inkml:trace>
  <inkml:trace contextRef="#ctx0" brushRef="#br0" timeOffset="566833.9217">4415 10691 0,'0'-25'31,"0"0"-15,-25 25 15,-24 25-15,24 0-1,0-25-15,25 25 16,-25-1-16,25 1 16,25 0-16,0-25 15,-25 25-15,25-25 0,0 0 16,-25 25-16,49-1 0,-24 1 31,-25 0-15,-25-25-16,0 0 15,1 0-15,-1 0 16,0 0-16,0 0 16,25-25-1,25-24 1</inkml:trace>
  <inkml:trace contextRef="#ctx0" brushRef="#br0" timeOffset="567034.6564">4564 10616 0,'0'25'32,"0"0"-17,0 0-15,0 0 16,0-1-16,0 1 16,0 25-16,0-25 0,25-25 15,-25 24-15,0 1 0,0 0 16,0 0-16,-25-25 15</inkml:trace>
  <inkml:trace contextRef="#ctx0" brushRef="#br0" timeOffset="567617.1952">4514 10815 0,'-24'0'16,"48"0"-16,-48-25 31,73 25-16,-24 0 1,0-25-16,0 25 0,-1 0 0,26 0 16,-25 0-16,0 0 15,-50 25 32,25 0-47,0 0 0,0-1 16,25-24-1,-25 25 1,24-25-16,1 0 16,-25-25-1,0 1-15,0-1 0,0 0 16,-25 0-16,25 0 16,-24 25-16,24-24 0,-25 24 15,50 0 16,-1 0 1,1 0-32,0 0 0,0 0 15,0 0-15,0 0 16,-1 0-16,-24 24 16,0 1-1,0 0-15,0 0 31,25-50 1,-25 0-17,25 0-15,0 25 16,0-24 0,-1 24-16,-24-25 15,25 25-15</inkml:trace>
  <inkml:trace contextRef="#ctx0" brushRef="#br0" timeOffset="567871.6736">5085 10790 0,'0'0'16,"0"25"-16,0-50 31,25 0-31,0 0 16,-25 1-1,24-1-15,-48 25 31,-1 0-15,25 25-16,-25-25 16,25 24-16,0 1 15,0 0-15,0 0 16,25-25 0,0 0-1,-1 0-15,1 0 0</inkml:trace>
  <inkml:trace contextRef="#ctx0" brushRef="#br0" timeOffset="568249.1486">5606 10641 0,'0'0'0,"0"25"31,0 0-15,0 0-16,0-1 15,0 1-15,49-25 47,-24-25-47,0-24 16,-25 24-16,25 25 16,-25-25-16,0 75 46,0-25-46,0-1 16,0 1-16,0 0 0,0 25 16,0-26-16,0 1 0,0 0 15,0 0-15,0 0 0,-25-1 16,25 1-16,-25 0 0,0-25 16,1 0-16,-26 0 0,25 0 15,0 0-15</inkml:trace>
  <inkml:trace contextRef="#ctx0" brushRef="#br0" timeOffset="572565.6532">4366 11311 0,'0'0'0,"0"-25"31,24 25-16,1 0 1,-25-25-16,-25 25 31,1 25-31,-1-25 16,0 25-16,0-25 16,0 25-16,25 0 31,25-25-31,0 0 15,0 24 1,0-24-16,-1 25 16,-24 0 15,-24-25-31,24 25 0,-25-25 16,0 25-1,0-25-15,0 24 16,50-48 15,-25-1-15,0 0-16,25 25 0</inkml:trace>
  <inkml:trace contextRef="#ctx0" brushRef="#br0" timeOffset="572930.1544">4490 11336 0,'0'25'31,"0"-1"-15,0 1-1,0 0-15,24 0 16,1-25 0,0-25-1,0 0 1,-25 0-1,25 25-15,-25-24 0,0-1 16,0 50 31,0-1-47,0 1 16,0 0-16,0 0 15,0 0-15,24-25 31,-24-25-15,0 0-16,0 0 16</inkml:trace>
  <inkml:trace contextRef="#ctx0" brushRef="#br0" timeOffset="573291.835">4713 11237 0,'0'24'46,"25"1"-30,-25 0-16,0 0 0,0 0 16,0-1-16,0 1 15,24-25 1,1 0 15,0 0-15,-25-25-1,25 25-15,0 0 16,-25 25 15,0 0-31,0 0 16,-25-25-16,25 25 16,-25-25-16,0 0 15,25-25 16</inkml:trace>
  <inkml:trace contextRef="#ctx0" brushRef="#br0" timeOffset="573620.8201">5110 11187 0,'0'-25'0,"0"50"0,-25-50 31,25 50-31,0 0 0,0 0 16,0-1-16,0 1 0,0 25 0,0-25 16,0-1-16,0 1 0,0 0 15,0 25 1,0-26-16,0 1 16,-25-25-1</inkml:trace>
  <inkml:trace contextRef="#ctx0" brushRef="#br0" timeOffset="573765.193">4986 11336 0,'-25'0'0,"75"0"47,-26 0-47,1 0 0,0 0 16,0 0-16,0 0 0</inkml:trace>
  <inkml:trace contextRef="#ctx0" brushRef="#br0" timeOffset="574164.8972">5457 11336 0,'0'0'0,"25"0"31,0 0-15,-1 0-16,-24-25 0,25 25 16,0 0-16,0 0 15,-25 25 1,0 0-16,-25-1 15,25 1-15,-25 0 16,25 0-16,0 0 16,0-1-1,25-24 1,0 0 0,0 0-1,-1-24-15,-24-1 31</inkml:trace>
  <inkml:trace contextRef="#ctx0" brushRef="#br0" timeOffset="574325.063">5482 11435 0,'0'0'0,"49"0"31,1 0-15,-25 0 0,0 0-16,-1 0 0,1 0 15</inkml:trace>
  <inkml:trace contextRef="#ctx0" brushRef="#br0" timeOffset="575613.5347">4266 11832 0,'-24'0'16,"24"25"46,0-1-46,0 1-1,0 0-15,0 0 0,0 0 16,0-1 0,-25 26-16,25-25 15,0 0-15,0-1 0,0 1 16,0-50 31,0 1-47,25-1 15,-25 0-15,24 25 0,-24-25 16,25 25-16,0-25 0,-25 1 16,25 24-16,0 0 15,-1 0 17,-24 24-32,0 1 15,0 0 1,0 0-16,0 0 15,0-1-15,0 1 16,25-25 31,0 0-31,0 0-16</inkml:trace>
  <inkml:trace contextRef="#ctx0" brushRef="#br0" timeOffset="576028.159">4638 12030 0,'0'-25'15,"0"1"1,-24 24 31,-1 24-32,0-24-15,0 25 16,25 0-16,-25-25 16,25 25-16,0 0 15,25-25 1,0 0 0,-25-25-16,25 25 0,0 0 15,-25-25-15,24 25 0,-24-25 16,0 50 15,0 0-15,0 0-16,0-1 15,0 1 1,0 0 0,25-25-16,-25-25 31,25 25-31,-25-25 0,0 1 15</inkml:trace>
  <inkml:trace contextRef="#ctx0" brushRef="#br0" timeOffset="576285.227">4862 11832 0,'0'-25'0,"0"50"31,0 0-31,0-1 15,0 1 1,-25 0-16,25 0 0,0 0 16,0-1-16,0 26 15,0-25-15,-25 0 16,25-1-16,0 1 16,25-25 30,-25-25-46</inkml:trace>
  <inkml:trace contextRef="#ctx0" brushRef="#br0" timeOffset="576585.3837">5110 11807 0,'0'0'0,"-25"0"31,25 25-31,0 0 16,0-1-1,0 26-15,-25-25 16,25 0-16,0-1 16,0 1-16,0 0 0,0 0 15,0 0 1,0-1-16,0 1 15,0 0 1,-25-25-16,25 25 16,-24-25-16,24-25 31</inkml:trace>
  <inkml:trace contextRef="#ctx0" brushRef="#br0" timeOffset="576741.7574">4986 12030 0,'0'0'0,"25"0"47,-1 0-47,1 0 16,0 0-16,0 0 0,0 0 16,-1 0-16,-24-25 15,25 25-15</inkml:trace>
  <inkml:trace contextRef="#ctx0" brushRef="#br0" timeOffset="581037.461">20389 16446 0,'0'0'0,"-24"0"0,-1 0 15,25-25-15,-25 0 16,25 0 15,0 0-15,-25 25-16,25 25 47,25-25-32,0 0-15,0 25 0,-25 0 16,24-25-16,1 25 0,0-25 16,25 24-16,-26 1 0,1-25 15,0 25-15,0-25 0,0 25 0,24 0 16,-24-25-16,-25 24 15,25 1-15,0 0 16,0-25 15,-25 25-31,24-25 47,-48 0-16,-1 0-15</inkml:trace>
  <inkml:trace contextRef="#ctx0" brushRef="#br0" timeOffset="581318.6448">20588 16694 0,'0'24'31,"0"1"-15,25 0 0,-1-25-16,1 0 15,0 25-15,0-25 0,0 0 16,0 0-16,-1-25 16,1 0-16,0 0 15,-25 1-15,25 24 0,0-50 16,-25 25-16,0 0 15,24 25-15,-24-24 0,0-1 0,0 0 16,0 0-16,-24 0 16,-1 25-16</inkml:trace>
  <inkml:trace contextRef="#ctx0" brushRef="#br0" timeOffset="587054.6015">4068 12551 0,'0'25'140,"25"-25"-124,-25 25-1,25-25-15,-25 25 16,24-25 0,-24 24-16,25-24 0,-25 25 15,25-25-15,0 25 16,-25 0 0,25 0-1,-25-1 16,-25-24 1</inkml:trace>
  <inkml:trace contextRef="#ctx0" brushRef="#br0" timeOffset="587301.1169">4266 12576 0,'-24'0'16,"-1"0"0,25 25-1,0 0-15,-25-1 16,0 1 0,25 0-16,-25-25 0,25 25 15,-24 0-15,-1-1 16,25 1-1</inkml:trace>
  <inkml:trace contextRef="#ctx0" brushRef="#br0" timeOffset="587581.1113">4465 12750 0,'-25'24'31,"25"1"-15,-25 0 0,25 0-16,0 0 15,-25-25 1</inkml:trace>
  <inkml:trace contextRef="#ctx0" brushRef="#br0" timeOffset="588710.5552">4093 13171 0,'0'25'62,"0"0"-62,0 0 16,0 0-16,0-1 15,0 1 1,25-25 0,-1-25-1,1 1-15,0-1 0,0 0 16,-25 0 0,25 25-16,-25-25 0,24 25 15,-24 25 32,0 0-31,0 0-16,0 0 15,0-1-15,0 1 16,0 0-16,0 0 16,0 0-16,0-1 0,0 1 15,-24 0-15,-1-25 16,0 0-1,0 0 17,25-25-32,0 0 15</inkml:trace>
  <inkml:trace contextRef="#ctx0" brushRef="#br0" timeOffset="588898.0911">4440 13419 0,'0'25'16,"0"0"0,0 0-1,-25 0 1,0-1-1</inkml:trace>
  <inkml:trace contextRef="#ctx0" brushRef="#br0" timeOffset="589404.9588">4093 13791 0,'25'0'47,"-1"0"-47,1 0 15,0 0-15,0 0 0,0 0 16,-25 25 0,0 0-1,-25 0 1,25 0-16,-25-1 0,25 1 15,-25-25-15,0 25 0,25 0 16,0 0-16,0-1 16,25-24 15,0 0-15,0 0-16,0 0 15,-25-24 16</inkml:trace>
  <inkml:trace contextRef="#ctx0" brushRef="#br0" timeOffset="589545.6596">4118 13965 0,'0'0'0,"24"0"47,1 0-47,0 0 15,0 0-15,24 0 16</inkml:trace>
  <inkml:trace contextRef="#ctx0" brushRef="#br0" timeOffset="589743.754">4539 13940 0,'0'0'0,"0"25"16,0 0-1,0 0 1,-25-1 0,25 1-16,0 0 15</inkml:trace>
  <inkml:trace contextRef="#ctx0" brushRef="#br0" timeOffset="608485.0878">4366 15032 0,'-25'0'0,"25"-25"32,0 0-17,0 50 48,0 0-48,0-1-15,0 1 16,0 0-16,25 0 16,-25 24-16,0-24 0,0 0 15,0 0-15,0 24 0,0-24 16,0 50-16,0-50 0,0 24 16,0-24-16,-25 25 0,25-1 0,0 26 15,0-26-15,0-24 0,0 25 16,0-26-16,-25 51 15,25-50-15,0-1 0,0 1 0,0 0 16,0 0-16,0 0 16,0-1-16,0-48 31,25-26-15,-25 25-16</inkml:trace>
  <inkml:trace contextRef="#ctx0" brushRef="#br0" timeOffset="609900.7652">4366 15032 0,'-25'0'31,"25"-25"0,25 25 1,-1 0-32,1 0 15,25 0 1,-25-25-16,-1 25 15,1 0-15,0 0 16,0 0-16,0 0 0,-1 0 0,1 0 16,0 0-16,25 0 0,-26 0 15,1 0-15,0 0 0,0 0 16,49-25-16,-49 25 0,25 0 16,-25 0-16,24-25 0,1 25 15,24 0-15,-24 0 0,-1 0 16,1-24-16,0 24 0,-1 0 0,50 0 15,-49 0-15,0 0 0,-1 0 16,1 0-16,49 0 0,-49 0 16,-1 0-16,1 0 0,24 0 15,1 0-15,49 0 0,-50 0 16,25-25-16,-24 25 0,-1 0 16,1 0-16,98 0 0,-73 0 15,-26 0-15,25 0 0,-24 0 16,98 0-16,-98 0 15,-1 0-15,25 0 0,-24 0 0,24 0 16,50 0-16,-50 0 0,0 0 0,-24 0 16,24 0-16,0 0 15,99 0-15,-123 0 0,24 0 0,0 0 16,-24 0-16,98 0 16,-98 0-16,-1 0 0,1 0 0,-1 0 15,0 0-15,75 0 0,-74 0 16,-1 0-16,-24 0 0,24 0 15,0 0-15,75 0 0,-74 0 16,-1 0-16,1 0 0,-26 0 16,75 0-16,-74 0 0,24 0 15,-24 0-15,-25 0 0,24 0 16,26 0-16,-26 0 0,-24 0 16,0 0-16,24 0 0,1 0 0,-25 0 15,0 0 1,-1 0-16,26-25 0,-25 25 15,0 0 1,-25-25-16,25 25 0,-1 0 16,1 0-16,0 0 15,0-25-15,0 25 0,-1 0 16,1 0-16,0 0 0,25 0 16,-1 0-16,-24 25 0,25-25 15,-26 0-15,26 0 0,24 25 16,-49-25-16,0 0 0,25 0 0,-26 0 15,26 0-15,24 0 0,-49 0 16,0 0-16,0 0 0,0 0 16,-1 0-16,-24 25 15,-24-25 1,-1 0-16,0 0 16,0 0-16,0 0 15,25 25 16,0-1-15,0 1-16,0 25 16,0-25-16,0-1 0,0 1 15,0 0-15,0 25 0,0-26 16,0 1-16,0 25 16,0-25-16,0 49 0,0-49 15,0 25-15,0-26 0,-24 1 0,24 25 16,0 24-16,0-49 0,0 25 15,-25-26-15,25 26 0,0-25 16,-25 49-16,25-24 0,0-25 16,0-1-16,0 1 0,-25 50 15,25-51-15,0 1 0,0 0 16,0 0-16,0 0 0,0-1 16,0 1-1,0-50 16</inkml:trace>
  <inkml:trace contextRef="#ctx0" brushRef="#br0" timeOffset="611073.1832">4490 16173 0,'-25'0'16,"25"-25"15,25 25-15,24 0-1,-24 0 1,0 0-16,24 0 15,-24 0-15,0 0 16,0 0-16,0 0 0,24 0 16,1 0-16,-25 0 15,24 0-15,-24 0 0,25 0 0,49 0 16,-49 0-16,-1 0 0,1 0 16,-1 0-16,75 0 0,-49 0 15,-1 0-15,1 0 0,-1 0 16,0 0-16,75 0 0,-74 0 15,-1 0-15,1 0 0,24 0 16,-25 0-16,100 25 0,-75-25 0,0 0 16,0 0-16,1 0 0,98 0 15,-99 0-15,1 0 0,-1 0 16,25 0-16,-25 0 0,124 0 16,-124 0-16,1 0 0,24 0 15,-25 0-15,25 0 0,124 24 16,-124-24-16,0 0 0,0 0 15,0 0-15,124 0 0,-124 25 16,0-25-16,0 0 0,0 0 16,0 0-16,124 25 0,-148-25 15,24 0-15,0 0 0,0 0 16,-25 0-16,124 25 0,-124-25 0,25 0 16,-24 0-16,-1 25 0,74-25 15,-73 0-15,-26 0 0,25 0 16,-24 0-16,-1 0 0,75 24 15,-75-24-15,-24 0 0,0 0 16,24 0-16,-49 0 0,74 0 16,-74 0-16,0 0 0,-1 0 0,1 0 15</inkml:trace>
  <inkml:trace contextRef="#ctx0" brushRef="#br0" timeOffset="613564.6752">7565 14089 0,'0'0'0,"-24"0"15,24 25 1,0 0-1,0-1-15,0 1 0,0 0 16,0 0-16,0 0 0,0 24 16,0-24-16,0 0 15,0 0-15,0 0 16,0-50 15,0-25-31,24 50 16,-24-25-16,0-24 0,0 24 15,25 0-15,-25 0 0,0 0 0,0 1 16,25-1-16,0 25 0,-25-25 16,25 25-1,-25 25-15,24-25 16,-24 49-16,0 1 16,25-25-16,-25 0 0,0-1 15,0 1-15,25 0 0,-25 0 16,25-25-16,0 0 15,-25-25-15,24 25 16,-24-50-16,25 26 0,-25-1 16,25-25-16,0 25 0,-25 1 15,25 24-15,-25-25 0,0 0 16,24 25-16,-24-25 0,0 75 31,0-25-31,0-1 16,0 1-16,25 25 15,-25-25-15,0-1 0,25 1 16,-25 0-16,25 0 16,0-25-1,0 0-15,-1 0 0,1-25 16,0 0 0,0 0-16,0 25 0,-1 0 15,-24-24-15,25 24 16,-25-25-16,0 50 31,0-1-15,0 1-16,25 0 15,0-25-15,-25 25 16,49-25-16,-24 0 16,0 0-16,0-25 15,0-25-15,-1 50 16,-24-24-16,0-1 0,0 0 15,0 0-15,-24 25 16,-1 0-16,0 0 16,0 0-16,0 0 15,25 25-15,-24 25 16,24-26-16,0 1 16,24 0-16,-24 0 0,25-25 15,-25 25-15,25-25 0,0 0 16,0 0-16,-1 0 15,1 0-15,0 0 0,0-25 16,0 0-16,-1 25 16,-24-25-16,25 25 0,-25-25 0,25 1 15,0 24-15,-25 24 47,0 1-31,0 0-16,0 0 15,0 0-15,25-50 47,-25 0-47,24 0 16,1 0-16,-25 1 16,25 24-16,-25-25 0,0 0 15,0 50 16,0 0-31,0-1 16,25 1-16,-25 0 16,25-25-1,-1 0-15,-24-25 16,25 25 0,0-25-16,0 25 0,0-24 15,-25-1 1,24 25-16,-24 25 15,0-1 17,0 1-32,0 0 0,0 0 15,25-25 1,25 25-16,-25-25 0,0 0 16,-1 0-16,1 0 0,0 0 0,25 0 15,-26-25-15,1 25 0,0 0 16,-25-25-16,25 0 0,-50 0 31,0 25-15,25 25 15,25-25-15,0 0-1,-25-25 1,0 1-1,0-1 1,-25 25-16,25-25 16,-25 25-16,0 0 15,1 0-15,48 0 47,1 0-47,0 0 16,0 0-16,0 0 15,-1 0-15,1 0 0,0 0 16,0 0-16,0 25 16,-1-25-16,-24 25 15,0-1 1,0 1 0,0 0-1,50-25 1,-25-25-1,0 25-15,-1-25 16,26 1-16,-25 24 0,0-25 16,-1 25-16,1-25 0,0 25 15,-25-25-15,0 50 32,0 0-17,-25 0-15,25-1 16,0 1-1,25-25-15,0 0 16,0-25 0,-25 1-16,24 24 0,-24-50 15,25 50-15,-25-25 16,25 25-16,-25 25 16,25 49-1,-25-49-15,0 0 0,0 0 0,0 25 16,0-1-16,0 1 0,0-25 15,0-1-15,-25 1 0,25 0 16,-50 25-16,26-50 0,-1 24 16,0-24-16,-25 25 0</inkml:trace>
  <inkml:trace contextRef="#ctx0" brushRef="#br0" timeOffset="620381.4467">4812 15056 0,'0'25'16,"-25"-25"-16,25 25 16,-25-25-1</inkml:trace>
  <inkml:trace contextRef="#ctx0" brushRef="#br0" timeOffset="620432.7752">4762 15131 0,'-24'25'16,"48"-50"-16,-73 50 16</inkml:trace>
  <inkml:trace contextRef="#ctx0" brushRef="#br0" timeOffset="620765.4108">4713 15156 0,'0'-25'62,"0"50"-15,0-1-31,0 1 0,0 0-1,0 0 1,0 0-16,0-1 15,0 1 1,0 0-16,0 0 16,0 0-16,25-25 0,-25 25 15,0-50 32,0 0-31,0 0-16</inkml:trace>
  <inkml:trace contextRef="#ctx0" brushRef="#br0" timeOffset="621495.1589">4713 15180 0,'0'-24'47,"25"24"15,-1 0-46,1 0-1,0 0-15,0-25 0,0 25 16,0 0 0,-1-25-16,1 25 0,0 0 0,0 0 15,0 0-15,-1 0 0,26 0 16,-25 0-16,0 0 0,-1 0 16,51 0-16,-26 0 0,1 0 15,-25 0-15,24 0 0,1 0 16,24 0-16,-24 0 0,0 0 15,-26 0-15,1 0 0,0 0 16,25 0-16,-26 0 0,1 0 0,0 0 16,0 0-16,0 0 15,-50 0 95,25 25-95,0 0-15,-25-1 16,25 1-16,0 0 16,0 0-1,0 0-15,0-1 16,0 1-1,0 0-15,0 0 0,0 0 16,0 0-16,0-1 16,0 1-1,0 0 1,-25-25 15</inkml:trace>
  <inkml:trace contextRef="#ctx0" brushRef="#br0" timeOffset="621817.4418">5035 15453 0,'0'0'16,"-24"0"-16,24-24 0,-25 24 16,0 0-16,0 0 31,75 24-15,-25-24-1,-1 0-15,1 0 0,0 0 16,49 0-16,-24 0 15,-25 0-15,24 0 0,1 0 16,0 0-16,49 0 0,-50 0 16,-24 0-16,25-24 0,-1 24 15</inkml:trace>
  <inkml:trace contextRef="#ctx0" brushRef="#br0" timeOffset="622460.4811">6449 15106 0,'-25'0'31,"1"0"0,24 25-15,0 0-16,0-1 15,0 1 1,0 0 0,0 0-16,0 0 0,24 24 15,-24-24-15,0 0 16,0 0-16,0 0 15,0-1-15,0-48 32,0-1-17,-24 0-15,24 0 0,-25 0 16</inkml:trace>
  <inkml:trace contextRef="#ctx0" brushRef="#br0" timeOffset="623053.2067">6350 15180 0,'0'-24'0,"25"24"16,0 0 31,-1 0-31,1 0-16,0 0 15,0 0-15,24 0 16,1 0-16,-25 0 0,0-25 0,-1 25 15,51 0-15,-26 0 0,1 0 16,-25 0-16,25 0 0,-1 0 16,50 0-16,-49 0 0,0 0 15,-1 0-15,-24 0 0,74 0 16,-74 0-16,25 0 0,-26 0 16,26 0-16,-25 25 0,24-25 0,-24 0 15,0 0 1,0 0-16,0 0 0,-1 0 15,-24-25 1,25 25-16,0 0 0,0 0 0,0 0 16,-1 0-16,1 0 15,25 0-15,-25 0 16,-1 0-16,1 25 16,-25-1-1,-25 1 32,25 0-16,0 0-31,0 0 16,-24-1-16,24 1 0,0 0 16,-25 0-16,25 0 15,0 24-15,0-24 0,-25-25 16,25 25-16,0 0 15,0 0-15,-25-25 32</inkml:trace>
  <inkml:trace contextRef="#ctx0" brushRef="#br0" timeOffset="623329.0407">6846 15577 0,'0'0'0,"-25"0"0,0 0 16,1 0 0,24-24-1,24 24 16,1 0-31,50 0 0,-50 0 16,24 0-16,-24 0 0,25 0 16,49 0-16,-25 0 0,-24 0 15,-1 0-15</inkml:trace>
  <inkml:trace contextRef="#ctx0" brushRef="#br0" timeOffset="623965.4388">8334 15255 0,'25'0'16,"0"0"-1,0 0 17,-50 0 15,25 25-47,0-1 0,-25-24 15,25 25-15,0 0 16,0 0-16,0 0 0,0 0 15,25-1 1,-25 1-16,0 0 16,25-25-16,-25 25 15,0-50 1</inkml:trace>
  <inkml:trace contextRef="#ctx0" brushRef="#br0" timeOffset="624380.7276">8434 15180 0,'0'0'0,"0"-24"32,24 24-1,1 0-31,0 0 0,0 0 16,0 0-16,24 0 0,26 0 15,-26 0-15,1 0 0,-1 0 16,1 0-16,0 0 0,74 0 15,-75-25-15,1 25 0,24 0 16,-24 0-16,74 0 0,-74 0 16,-1 0-16,-24 25 0,25-25 0,-26 24 15,26-24-15,-25 0 16,-25 25-16,25-25 0,-25 25 0,24-25 16,-24 25-1,25-25 16,-25 25-31,0-1 16,0 1-16,0 0 16,25 25-16,-25-25 15,0-1-15,0 1 16,25-25-16,-25 50 0,0-25 16,0-1-16,-25-24 15,25 25-15,-25-25 16</inkml:trace>
  <inkml:trace contextRef="#ctx0" brushRef="#br0" timeOffset="624684.9641">8731 15503 0,'0'0'16,"-25"0"0,75 0-1,-25 25 1,0-25-16,49 0 16,-24 0-16,-1 0 0,1 0 15,0 0-15,-1 0 0,75 0 16,-74 0-16,-1 0 0,-24 0 15,25 0-15,-25 0 0,24 0 16,-24 0-16</inkml:trace>
  <inkml:trace contextRef="#ctx0" brushRef="#br0" timeOffset="625885.7724">6077 10096 0,'-25'0'16,"50"0"15,0 0-15,0 0-16,0 24 15,-1-24 1,1 0-1,25 0-15,-25 0 16,-1 0-16,1 25 16,0-25-16,25 0 0,-26 0 15,1 0-15,0 0 0,0 0 16,0 0-16,-1 0 16,-48 0 15</inkml:trace>
  <inkml:trace contextRef="#ctx0" brushRef="#br0" timeOffset="626213.3946">6152 9971 0,'-25'25'31,"25"0"-15,-25-25-16,0 25 16,25 0-16,-25-25 0,25 25 15,-24-25-15,24 24 0,-25-24 16,0 25-16,0 0 15,25 0-15,0 0 16,25-25 0,25 24-16,-26-24 0,1 0 15,0 25-15,0-25 0,0 0 16,24 25-16</inkml:trace>
  <inkml:trace contextRef="#ctx0" brushRef="#br0" timeOffset="626689.6537">6003 10765 0,'25'0'32,"-1"0"-17,26 0 1,-25 0-16,0 0 16,-1 0-16,1 0 15,25 0-15,-25 0 0,-1 0 16,1 0-16,0 0 0,0 0 0,0 0 15,-50 0 17,25-25-32</inkml:trace>
  <inkml:trace contextRef="#ctx0" brushRef="#br0" timeOffset="626949.334">6176 10666 0,'0'-25'0,"-24"25"16,-1 0-1,25 25 1,-25 0-16,0-25 16,25 25-16,-25-1 0,1-24 15,24 25-15,-25 0 0,0-25 16,25 25-16,0 0 15,25-1 1,0-24-16,-1 25 16,1-25-16,0 25 0,0-25 15,0 25-15,-1-25 0</inkml:trace>
  <inkml:trace contextRef="#ctx0" brushRef="#br0" timeOffset="627429.5941">6028 11336 0,'0'0'0,"24"0"47,26 0-31,-25 0-16,0 0 0,-1 0 16,26 0-16,-25 0 0,24 0 15,1 0-15,-25 0 0,0 0 0,-1 0 16,1 0-16,0 0 15,-25-25 17</inkml:trace>
  <inkml:trace contextRef="#ctx0" brushRef="#br0" timeOffset="627693.637">6226 11187 0,'0'0'0,"-25"0"32,25 25-17,0 0-15,-49-1 16,24 1-16,0 0 16,0 0-16,0 0 15,1-1-15,24 1 16,24 0-1,1-25-15,0 25 16,0-25-16,24 0 16,-24 25-16,0-25 0,0 0 15</inkml:trace>
  <inkml:trace contextRef="#ctx0" brushRef="#br0" timeOffset="628180.6838">5829 12080 0,'0'-25'16,"50"25"15,-25 0-15,-1 0-16,1 0 0,25 0 0,-25 0 16,-1 0-16,26 0 0,-25 0 15,0 0-15,-1 0 0,1 0 16,-50 0 15,1 0-31,24-25 0,-25 25 16,0 0-16</inkml:trace>
  <inkml:trace contextRef="#ctx0" brushRef="#br0" timeOffset="628392.8619">5978 11906 0,'-25'0'16,"0"0"-16,1 0 15,-1 25-15,25 0 16,-25-25-16,25 25 0,-25-25 16,0 49-16,0-24 15,25 0-15,-24-25 0,24 25 16,-25-1-16,25 1 0,0 0 16,25 0-16,24 0 15,-24-25-15,25 25 0,-25-25 16,24 24-16,50-24 0</inkml:trace>
  <inkml:trace contextRef="#ctx0" brushRef="#br0" timeOffset="633644.6392">11708 10542 0,'0'-25'16,"25"25"0,-25-25-16,24 1 15,-24-1 1,0 0 15,-24 25-31,-1 0 16,0 0-1,0 25-15,0 0 0,25-1 16,-24 1-16,-1 0 16,25 0-16,0 0 0,-25-1 15,25 1-15,0 0 0,50-25 16,-26 0 0,1-25-16,0 0 0,0 1 15,-25-1-15,25 0 0,-1 0 16,-24 0-16,25 25 0,-25-24 15,0 48 1,0 26 0,0-25-16,-25 0 15,25-1-15,0 1 0,0 0 16,25 0-16,-25 0 16,25-25-16,0 0 15,0 0-15,-1-25 0,1 25 16,0-25-16,0 0 0</inkml:trace>
  <inkml:trace contextRef="#ctx0" brushRef="#br0" timeOffset="633924.7703">12105 10468 0,'24'-25'15,"-123"149"-15,174-223 0,-51 49 0,-48 50 32,-1 0-32,0 0 15,0 25-15,0 0 16,25-1-16,0 1 0,0 0 15,0 0 1,50-25-16,-25 25 0,0-1 16,-1 1-16,1-25 15,-25 25-15,-25 0 32,1-25-32,-1 0 15,0 0-15,0 25 16,50-50-1,0 25 1,0-25-16,-1 25 16</inkml:trace>
  <inkml:trace contextRef="#ctx0" brushRef="#br0" timeOffset="634224.7914">12378 10517 0,'-149'99'16,"298"-198"-16,-125 74 0,1 1 15,-25-1-15,-25 25 31,1 0-31,-1 25 16,0-1 0,0 1-16,25 0 0,0 0 15,25 0 1,-25-1 0,25 1-16,0-25 15,-25 25-15,24-25 0,-24 25 16,-24 0-1,-26-25-15,25 0 16,0 24-16,1-24 16,-1 0-1,50-24 1,24-1 0</inkml:trace>
  <inkml:trace contextRef="#ctx0" brushRef="#br0" timeOffset="634850.1406">12551 10666 0,'0'0'0,"25"0"16,-25-25-16,0 0 16,25 25-1,-25-24-15,0-1 16,0 0 0,-25 25-1,0 0 1,0 25-16,1 0 15,24-1-15,0 1 16,0 0-16,24-25 16,1 25-16,0-25 15,0 0-15,0 0 0,-1 0 0,1 0 16,0-25-16,0 0 16,0 0-16,-25 1 15,24-1-15,-24 0 16,25 25-16,-25-25 0,0 50 47,0 0-32,0 0-15,0-1 16,0 1-16,0 0 16,25-25-1,0 0-15,-25-25 0,25 25 16,-1-49-16,1 24 15,-25 0-15,25 0 0,-25 0 16,0 50 15,25 0-15,-25 0 0,0 0-16,0-1 15,25-24-15,-25 25 31,24-25-15,-24-25 47</inkml:trace>
  <inkml:trace contextRef="#ctx0" brushRef="#br0" timeOffset="635563.2683">13097 10393 0,'0'-25'15,"0"50"-15,0-74 0,25 24 0,-25 0 16,0 50 15,0 0-15,0 24-16,0-24 0,0 0 16,0 24-16,0-24 0,-25 50 15,25-51-15,0 1 0,0 0 16,0 0-16,0-50 31,0 0-15,25 0-1,-25 1-15,49-1 0,-24 0 16,0 25 0,-25 25-1,-25 0 1,25-1-16,-25 1 0,25 0 15,-25-25-15,25 25 16,25-25 0,25-25-16,-25 0 15,0 0-15,-1 1 0,1-1 0,0 0 16,0 0-16,24-49 0,-24 49 16,-25 0-16,25 0 0,-25 1 15,25-1-15,-50 50 31,0-1-31,25 1 16,-25 0-16,25 0 0,-24 49 16,24-49-16,0 0 0,0 0 15,0-1-15,0 1 0,24 0 16,-24 0-16,25-25 0,-25 25 16,25-25-16,0 0 0,24 0 15,-24-25-15,0 0 0,0 25 16,-25-25-16,25 25 0,-1-25 15,1 1-15,-25-1 16,25 25-16,-25-25 16,0 0-16,25 0 0,-25 1 0,0-1 15,0 0 1,-25 25 0,0 0-16,0 25 15,1-25-15,-1 25 0,25-1 16,0 1-16,0 0 15,25 0-15,-25 0 0,24-25 0,1 24 16,50 1-16,-51-25 16,26 0-16,-25 25 0</inkml:trace>
  <inkml:trace contextRef="#ctx0" brushRef="#br0" timeOffset="651981.0908">4787 15453 0,'25'0'109,"-25"-24"-93,25 24-16,0 0 15,0 0 1,-1 0 0,1 0-16,0 0 0,0 0 15,0 0-15,-1 0 16,1 0-16,0 0 16,0 0-16,0 0 15,-1 0-15,1 0 16,0 0-16,0 0 15,0 0-15,24 0 16,-24 0-16,0 0 16,24 0-1,-24 0 1,0 24-16,0-24 16,0 0-16,-1 0 15,1 0-15,0 0 16,0 0-16,0 0 15,-1 0-15,1 0 16,0 0-16,-25-24 16,25 24-16,0 0 15,-1 0 32,1 0-31,-25-25 62,25 25-62,-25-25-1,0 0 1,0 0-1,0 0 1,0 1 0,0-1-1,0 0-15,0 0 16,0 0 15,-25 25-15,0 25 15,1-25 16,-1 0-31,0 0-1,0 0 1,0 0-1,1 0-15,-1 0 16,0 0-16,0 0 16,0 0-16,1 0 15,-1 0-15,0-25 16,0 25 0,0 0-16,1 0 15,-1 0 1,0 0-16,0 0 15,0 0-15,1 0 16,-1 0-16,0 0 16,-25 25-16,26-25 15,-1 0-15,0 0 16,0 0-16,0 25 0,1-25 0,-1 0 16,0 0-16,0 0 15,0 0-15,1 0 16,-1 25-1,0-25 1,0 0 15</inkml:trace>
  <inkml:trace contextRef="#ctx0" brushRef="#br0" timeOffset="654740.462">5581 9897 0,'0'-25'0,"-25"25"16,0 0 0,25-25-1,-24 25 1,24-24 0,-25 24-1,0 0 1,0-25-16,0 25 15,1 0-15,-1 0 16,0 0 0,0 0-16,0 0 15,1 0-15,-1 0 16,0 0-16,0 0 16,0 0-16,1 0 0,-1 0 15,0 0 1,0 25-16,0-25 0,1 0 15,-1 0-15,0 0 16,0 0-16,0 0 16,1 24-16,-1-24 15,0 0-15,0 0 16,0 0-16,0 0 16,1 0-16,-26 25 15,25-25 1,0 0-1,1 25-15,-1-25 0,0 0 16,0 25-16,0-25 16,1 0-16,-1 25 15,0-25-15,0 24 32,0-24-17,25 25-15,-24-25 0,-1 25 16,0-25-16,25 25 15,-25-25-15,0 25 0,1-25 16,24 25 0,-25-1-1,25 1 1,0 0 0,0 0-1,0 0 1,0-1-1,0 1 1,0 0 0,25-25-16,-1 25 15,1 0 1,0-25 0,0 24-1,0-24-15,-1 0 16,-24 25-16,25-25 0,0 0 15,0 0-15,0 0 16,24 0-16,-24 0 16,0 0-16,0 0 15,-1 0-15,1 0 16,0 0-16,0 0 16,0 0-16,-1 0 0,1 0 15,0 0 1,0 0-16,0 0 15,0 0-15,-1 0 16,1 0-16,0 0 16,0 0-16,0 0 15,-1 0-15,1 0 16,0 0-16,0 0 16,0 0-1,-1 0-15,1 0 0,0 0 16,0 0-1,0 0-15,-1 0 16,1 0 0,0 0-1,-25-25-15,25 25 0,0 0 16,-1 0 0,1 0-1,-25-24-15,25 24 16,0 0-16,0 0 15,-25-25 1,24 25-16,1 0 31,0 0-15,0-25 0,0 25-1,-1 0-15,1-25 16,0 25-1,-25-25 1,25 25 0,-25-24-16,25 24 15,-25-25-15,24 0 16,-24 0 0,25 25-16,-25-25 15,0 1 16,0-1-15,0 0 0,0 0-1,0 0 1,-25 25-16,25-25 16,-24 25-16,-1-24 31,0 24-16,25-25 1,-25 25 0,0 0-1</inkml:trace>
  <inkml:trace contextRef="#ctx0" brushRef="#br0" timeOffset="658541.1449">5755 10542 0,'-25'0'16,"25"-25"-16,-25 25 16,0-25-1,0 25 1,25-24-16,-24 24 0,-1 0 15,0-25 1,0 25-16,0 0 16,1 0-16,-1 0 0,0 0 15,0 0-15,-24-25 16,24 25-16,0 0 0,0 0 0,0 0 16,1 0-16,-26 0 15,25 0-15,0 0 0,1 0 0,-1 0 16,-50-25-16,51 25 0,-1 0 15,0 0-15,-25 0 0,26 0 16,-26 0-16,25 0 0,0 0 16,0 0-16,1 0 0,-1 0 15,-25 0-15,25 0 0,1 0 16,-1 0-16,-25 0 0,25 25 16,1-25-16,-1 0 15,25 25-15,-50-25 16,25 0-16,1 25 0,-1-25 15,-25 24-15,25 1 16,1-25-16,-1 25 0,-25 0 16,25-25-1,1 25-15,-1-1 16,0 1-16,0 0 16,25 0-1,-25-25-15,25 25 0,0-1 16,-24-24-16,24 25 0,0 0 15,0 0 1,0 0 0,0-1-16,0 1 15,0 0-15,0 0 0,24-25 0,-24 25 16,25-25-16,0 24 0,25 1 16,-50 0-16,24-25 15,1 0-15,0 25 0,0-25 16,0 0-16,-1 25 0,1-25 15,0 0-15,0 0 0,24 0 16,-24 0-16,0 24 0,0-24 0,0 0 16,24 0-16,-24 0 15,0 0-15,0 0 16,24 0-16,-24 0 16,0 25-16,0-25 15,-1 0-15,1 0 0,0 0 0,0 25 16,0-25-16,0 0 15,-1 0-15,1 0 0,0 0 16,0 0-16,0 0 16,-1 0-16,1 0 15,25 0-15,-25 0 16,-1 0-16,-24-25 0,25 25 0,25 0 16,-25 0-16,-1 0 0,1 0 15,0-25-15,0 25 16,0 0-16,-1 0 15,26-24-15,-25 24 16,0 0-16,-1 0 16,1-25-16,0 25 15,0-25-15,0 0 16,-1 25-16,-24-25 16,25 25-16,0-24 0,0-1 15,0 25-15,-25-25 16,24 25-16,-24-25 15,0 0 17,25 25-32,-25-24 0,0-1 15,25 0-15,-25 0 16,0 0 0,25 1-16,-25-1 15,0 0 1,-25 25-1,0 0 1</inkml:trace>
  <inkml:trace contextRef="#ctx0" brushRef="#br0" timeOffset="660623.5539">4936 15627 0,'-25'0'0,"25"-25"31,-24 25 0,24 25-31,0 0 16,-25 0 15,25-1-15,0 1-1,0 0-15,0 0 16,25 0-1,-1-25 1,1 0 0,0 0-1,-25-25-15,25 0 16,-25 0 0,0 0-16,0 1 15,0-1 1,-25 25-1,25-25-15,-25 25 16,0 0 15,25 25 1,25-25-17</inkml:trace>
  <inkml:trace contextRef="#ctx0" brushRef="#br0" timeOffset="661058.3842">5159 15652 0,'0'0'0,"-24"25"78,24-1-63,-25-24-15,25 25 16,0 0-16,-25-25 16,25 25-16,0 0 15,25-25 1,0 0-1,-1 0-15,1 0 16,-25-25-16,25 25 16,-25-25-16,0 0 15,25 0-15,-25 1 16,-25 24 0,0 0-16,0 0 15,25 24 16,25-24-15,0 0 0</inkml:trace>
  <inkml:trace contextRef="#ctx0" brushRef="#br0" timeOffset="661373.2388">5407 15677 0,'-24'0'47,"24"24"-47,-25-24 16,25 25-16,0 0 16,0 0-1,25 0 1,-1-25-1,1 0-15,0 0 16,-25-25-16,25 0 0,-25 0 16,0 0-1,0 1-15,-25 24 0,0 0 16,25-25 0,-25 25-16,1 0 0</inkml:trace>
  <inkml:trace contextRef="#ctx0" brushRef="#br0" timeOffset="662357.3104">6945 15701 0,'0'-24'0,"-24"24"16,-1 0-16,0 0 31,25 24-15,-25-24 0,25 25-16,-25-25 0,25 25 15,-25 0 1,1-25-1,24 25-15,0-1 16,24-24-16,-24 25 16,25-25-16,0 0 0,0 0 15,0 0-15,0 0 0,-1-25 16,-24 1-16,25 24 16,-25-25-1,0 0-15,-25 25 31,25-25-15,-24 25-16,-1 0 16,25 25-1,-25-25-15,50 25 32</inkml:trace>
  <inkml:trace contextRef="#ctx0" brushRef="#br0" timeOffset="662737.2719">7169 15726 0,'0'0'0,"-25"25"46,25 0-46,-25 0 16,25-1 0,0 1-1,25-25 1,0 0 0,-1 0-16,1 0 15,-25-25 1,0 1-1,0-1-15,0 0 16,-25 25 0,1 0-16,-1 0 15,50 0 17,-1 0-32</inkml:trace>
  <inkml:trace contextRef="#ctx0" brushRef="#br0" timeOffset="662922.1396">7441 15701 0,'0'25'32,"25"-25"-17,-25 25-15,0 0 0,0 0 16,0-1-16,0 1 15,0 0-15,0 0 16</inkml:trace>
  <inkml:trace contextRef="#ctx0" brushRef="#br0" timeOffset="667869.618">8682 15751 0,'-25'0'93,"25"25"-77,-25-25-16,25 25 16,-25-25-16,25 24 15,0 1-15,0 0 16,0 0-1,25 0 1,0-25 0,0 0-1,-1-25 1,-24 0-16,25 25 16,-25-25-16,25 0 15,-25 1-15,0-1 16,-25 25-1,0 0 1,1 0 0,-1 0-1,25 25 1,25-25 0,-1 0-1</inkml:trace>
  <inkml:trace contextRef="#ctx0" brushRef="#br0" timeOffset="668258.1139">8930 15751 0,'0'25'62,"-25"-25"-62,25 25 0,-25-1 16,25 1-1,0 0-15,0 0 16,0 0 15,25-25-31,0 0 16,-1 0-16,-24-25 15,25 25-15,-25-25 0,25 25 16,-25-25-16,0 0 16,0 1-16,-25 24 15,0 0 1,1 0 0,48 0 15</inkml:trace>
  <inkml:trace contextRef="#ctx0" brushRef="#br0" timeOffset="668560.5155">9178 15776 0,'25'-25'15,"-1"25"1,1 0 0,-25 25-16,25-25 15,-25 25-15,0-1 16,0 1-16,0 0 0,-25-25 16,25 25-16,-25 0 0,1-25 15,24 24 1,24-24-1,1 0 1,25 0-16,-25-24 16,-1 24-16</inkml:trace>
  <inkml:trace contextRef="#ctx0" brushRef="#br0" timeOffset="668852.3892">9996 15850 0,'25'0'79</inkml:trace>
  <inkml:trace contextRef="#ctx0" brushRef="#br0" timeOffset="668996.5553">10244 15875 0,'0'0'0,"25"0"32</inkml:trace>
  <inkml:trace contextRef="#ctx0" brushRef="#br0" timeOffset="669123.9607">10492 15850 0</inkml:trace>
  <inkml:trace contextRef="#ctx0" brushRef="#br0" timeOffset="669257.0194">10641 15850 0,'25'25'0,"0"-50"47,0 0-31</inkml:trace>
  <inkml:trace contextRef="#ctx0" brushRef="#br0" timeOffset="710868.7766">4762 14486 0,'0'-25'16,"25"25"0,0 0 31,0 0-16,0 0 0,-25 25 0,25-25-31,-25 25 32,0 0-17,0-1 1,0 1 15,-25-25-15,25 25-1,-25-25-15,0 0 16,25 25 0,-25-25-1,50 0 79,-25-25-78,25 25-16,0 0 31,0 0-16,-25 25 1,24-25 0,-24 25-1,0-1 32,0 1-16,-24-25 1,24 25-17,-25-25 1,25 25 0,-25-25-16,0 0 31,0 25 0,0-25-15,1 0 15,24-25-15</inkml:trace>
  <inkml:trace contextRef="#ctx0" brushRef="#br0" timeOffset="726023.7239">5705 9922 0,'0'-25'63,"25"25"-47,0 0-16,-1-25 15,1 0-15,0 25 16,-25-24-16,25 24 0,25-50 15,-26 50-15,1-25 0,0 25 16,0-25-16,24 1 0,-24 24 16,0-25-16,0 25 15,-25-25-15,25 25 0,-1 0 16</inkml:trace>
  <inkml:trace contextRef="#ctx0" brushRef="#br0" timeOffset="726504.0117">6623 9500 0,'0'0'16,"0"-25"-16,0 1 0,25-1 15,-25 0 1,0 0 0,0 0-16,-25 25 15,0 0 1,0 0-1,25 25-15,-25-25 0,25 25 16,-24-25-16,24 25 16,0 0-16,-25-25 0,25 24 15,25-24 17,-1 0-32,1 0 15,0-24 1,0-1-16,0 25 15,-25-25-15,24 25 16,-24 25 15,0 0-15,0-1-16,25 1 16,0-25-1</inkml:trace>
  <inkml:trace contextRef="#ctx0" brushRef="#br0" timeOffset="726975.9669">6995 9376 0,'0'-25'16,"-25"25"-16,25-24 0,-25 24 31,1 0-31,-1 0 0,0 24 31,25 1-15,-25 0 0,25 0-16,0 0 15,25-25-15,0 0 16,0 0-1,-1-25 1,-24 0-16,25 25 0,-25-25 0,0 0 16,25 1-16,-25-1 15,0 0-15,25 0 16,-25 0-16,0 50 47,0 0-47,0 0 15,0 0-15,0-1 16,0 26 0,25-50-16,-25 25 0,0 0 15,24-25 1,1 0-16</inkml:trace>
  <inkml:trace contextRef="#ctx0" brushRef="#br0" timeOffset="727579.9066">7243 9351 0,'0'0'16,"0"-24"-16,-25 24 0,25-25 15,-25 25-15,1 0 16,-1 0 0,0 0-16,25 25 15,-25-1-15,25 1 0,0 0 31,0 0-31,25-25 0,0 0 16,0 0 0,-1-25-16,1 0 15,-25 0 1,25 1-16,-25-1 0,25 25 16,-25-25-16,0 0 15,0 50 32,-25 0-47,25 0 16,0-1-1,0 1-15,0 0 16,25-25 0,0 25-16,-1-25 15,1 0 1,-25-25-16,25 0 15,-50 25 32,0 0-31,25-25 0,25 25-1,0 0-15,-25-24 0,25 24 16,0-25-16,-1 0 15,1 25 1,-25 25 0,0 0-16,0-1 15</inkml:trace>
  <inkml:trace contextRef="#ctx0" brushRef="#br0" timeOffset="728059.8049">7491 9401 0,'25'25'31,"-75"-75"-31,75 75 0,0-25 15,0 0-15,-25-25 0,24 0 16,1 1-16,-25-1 16,25 25-1,-25-25-15,-25 25 16,0 25 0,25 0-16,-24-25 0,24 24 15,-25-24-15,25 25 16,0 0-1,25-25-15,-1 0 0,1 0 16,0 0-16,0 0 16,-25-25-16,49 0 0,-24 25 15,-25-24-15,25 24 0,0-25 16,-25 0 0,-25 0-1,0 25 1,0 25-1,1-25-15,24 25 16,0 0-16,24-1 16,1 1-1,25 0-15,-50 0 16,25-25-16,-25 25 0,24-25 16,-24 24-16,0 1 15,-24-25 1,-1 0-16,0 0 15,0 0-15,0-25 16,25 1-16,-24 24 16</inkml:trace>
  <inkml:trace contextRef="#ctx0" brushRef="#br0" timeOffset="728448.5985">7987 9351 0,'-25'25'62,"0"-25"-46,25 25-16,0 0 16,25-25-1,-25 25-15,25-25 16,0 0-16,-25 24 0,0 1 15,-25 0 1,0-25 0,0 0-16,1 0 15</inkml:trace>
  <inkml:trace contextRef="#ctx0" brushRef="#br0" timeOffset="744684.226">6871 9996 0,'0'-25'16,"-25"25"62,25 25-62,-25 0-1,25 0 1,0 0 0,0 0-16,0-1 15,25 1 1,-25 0 0,25-25-16,0 0 15,0 0-15,-1 0 16,1-25-16,-25 0 15,25 1 1,-25-1-16,0 0 16,0 0-1,-25 25 1,25-25 0,-25 25-1,1 0 1,24 25-1</inkml:trace>
  <inkml:trace contextRef="#ctx0" brushRef="#br0" timeOffset="745094.2148">7144 10046 0,'0'-25'0,"25"25"0,-50 0 63,0 25-48,25 0-15,0 0 16,0-1-1,25 1 1,0-25 0,-1 0-16,1 0 15,0-25 1,-25 1-16,25 24 16,-25-25-16,0 0 0,0 0 15,-25 25 1,0 0-16,0 0 31,1 0-15,24 25-1,24-25 1,1 0-16</inkml:trace>
  <inkml:trace contextRef="#ctx0" brushRef="#br0" timeOffset="745400.3726">7441 9996 0,'25'0'0,"-25"25"47,-25-25-47,25 25 16,0 0-16,0 0 15,0-1 1,25-24-16,0 0 16,0 0-1,0 0-15,-1 0 0,-24-24 16,25 24-16,-25-25 0,0 0 16,0 0-16,-25 25 15,1 0 1,-1 0-16,0 0 0,0 0 15,0 0-15</inkml:trace>
  <inkml:trace contextRef="#ctx0" brushRef="#br0" timeOffset="746407.7567">6796 10616 0,'-24'0'31,"-1"25"31,25 0-46,-25 0 0,25 0-1,0-1 1,0 1-16,25-25 16,0 0-1,-1 0-15,1 0 16,0 0-16,0-25 15,-25 1-15,0-1 16,25 25-16,-25-25 0,0 0 16,-25 25-1,0-25-15,0 25 16,0 0 0,1 0-1,24 25 1,24-25-1</inkml:trace>
  <inkml:trace contextRef="#ctx0" brushRef="#br0" timeOffset="746769.6732">7119 10616 0,'-25'25'47,"25"0"-31,-25-25 0,25 25-16,0 0 0,25-25 15,-25 24-15,25-24 16,0 0-16,0 0 31,-1-24-31,-24-1 16,0 0-1,0 0-15,0 0 16,-24 25-16,48 0 47</inkml:trace>
  <inkml:trace contextRef="#ctx0" brushRef="#br0" timeOffset="746963.703">7491 10567 0,'25'0'0,"-25"25"31,0 24 1,-25-24-32,25 0 15,0 0-15,0-1 0,0 1 16</inkml:trace>
  <inkml:trace contextRef="#ctx0" brushRef="#br0" timeOffset="747937.647">6672 11311 0,'25'0'0,"0"-25"16,-50 50 47,25 0-63,-25-25 15,25 25-15,0-1 16,0 1-1,0 0-15,25-25 16,0 0-16,-25 25 0,25-25 16,0 0-1,-1-25-15,-24 0 16,0 0 0,0 1-16,0-1 0,0 0 0,0 0 15,-24 0-15,-1 25 47</inkml:trace>
  <inkml:trace contextRef="#ctx0" brushRef="#br0" timeOffset="748244.915">6995 11261 0,'0'25'31,"-25"-25"-15,25 25-16,0 0 16,0 0-16,0-1 15,25 1 1,0-25-16,0 0 15,-1 0-15,-24-25 16,25 1-16,-25-1 0,0 0 16,0 0-1,0 0-15,-25 25 0,25-24 16,-24 24-16,-1 0 16,25 24-1</inkml:trace>
  <inkml:trace contextRef="#ctx0" brushRef="#br0" timeOffset="748553.1839">7317 11237 0,'0'-25'0,"25"25"31,-25 25 0,25-25-31,-25 24 16,0 1-16,0 0 15,0 0 1,0 0 0,25-25-1,0 0-15,-1 0 16,1 0-16,0-25 0,0 25 0,0 0 15,-1-25 1,1 25-16</inkml:trace>
  <inkml:trace contextRef="#ctx0" brushRef="#br0" timeOffset="749194.0946">6796 11832 0,'0'0'0,"-24"0"31,24 25-15,0-1-16,-25-24 16,25 25-16,0 0 15,0 0 1,0 0-16,0-1 15,25-24 1,-1 0 0,1 0-16,0-24 15,-25-26 1,25 50-16,-25-25 16,0 0-16,0 1 15,-25-1 1,0 0-16,0 25 15,25 25 17,25-25-17</inkml:trace>
  <inkml:trace contextRef="#ctx0" brushRef="#br0" timeOffset="749511.8305">7069 11832 0,'0'-25'0,"25"25"0,-25 25 47,-25 0-47,1-25 16,24 24-16,0 1 15,0 0 1,24-25-16,1 0 15,0 0-15,0 0 0,-25-25 16,25 0-16,-25 1 16,24 24-1,-24-25-15,0 0 0,0 0 16,-24 25-16,24-25 16,-50 25-1,50 25 1</inkml:trace>
  <inkml:trace contextRef="#ctx0" brushRef="#br0" timeOffset="750072.1687">7417 11757 0,'24'0'109,"-24"-24"-109,25 24 16,0 0 0,-25 24-1,25-24-15,-25 25 16,0 0-16,-25 0 16,0 0-1,0-25-15,25 24 16,-24-24-16,-1 0 15,50 0 17,-1 0-17,1 0-15,0 0 16,0 0-16,0 0 0,-1 25 16,-24 0-1,0 0 1,-24 0-1,-1-25-15,0 24 16,0-24-16,0 0 0,1 0 16,-1 0-16,0 0 0,0 0 0</inkml:trace>
  <inkml:trace contextRef="#ctx0" brushRef="#br0" timeOffset="751070.9436">5680 12700 0,'0'25'0,"25"-25"63,0 0-32,0 0-31,-1 0 16,1 0-16,0 0 15,0 0-15,0 0 0,0 0 16,-1 0-16,1 0 0,0 0 16,25 0-16,-26 0 15,1 0 1,-25-25 31,-49 25-32</inkml:trace>
  <inkml:trace contextRef="#ctx0" brushRef="#br0" timeOffset="751416.528">5829 12576 0,'0'0'0,"0"25"47,-25-25-31,25 25-16,-25-1 15,1 1-15,-1 0 16,0-25 0,25 25-16,-25 0 15,0-25 1,25 24-16,50 1 31,-25-25-31,0 0 16,-1 0-16,1 0 15,0 25-15,0-25 0,0 0 16,0 0-16</inkml:trace>
  <inkml:trace contextRef="#ctx0" brushRef="#br0" timeOffset="752307.9946">6697 12576 0,'-25'0'62,"25"25"-46,-24-25-16,24 25 16,-25-1-16,0-24 15,25 25-15,0 0 16,25-25-1,0 0 1,-1 0-16,1 0 0,0 0 16,0 0-16,0 0 15,-25-25-15,0 0 16,0 1-16,0-1 16,0 0-1,0 0-15,-25 25 16,0 0-1,0 0-15,25 25 32</inkml:trace>
  <inkml:trace contextRef="#ctx0" brushRef="#br0" timeOffset="752684.8731">6995 12551 0,'0'0'0,"25"0"0,-50 0 47,0 25-32,25 0-15,0 0 16,0-1-16,0 1 15,0 0 1,25-25 0,0 0-16,0 0 15,-1-25 1,-24 0 0,0 1-1,25-1-15,-25 0 16,-25 25-1</inkml:trace>
  <inkml:trace contextRef="#ctx0" brushRef="#br0" timeOffset="753039.935">7293 12551 0,'0'25'47,"0"0"-32,-25-25 1,25 25-1,0-1-15,0 1 16,25-25 0,-1 0-1,1 0 1,0 25-16,0-25 16,0 0-16,-1 0 0,1 0 15,0 0-15,-25-25 16,0 0-16,-25 1 31</inkml:trace>
  <inkml:trace contextRef="#ctx0" brushRef="#br0" timeOffset="753164.8277">7441 12551 0,'0'25'15,"0"0"-15,-24 0 16,-1-1-16,0 1 15,25 0-15,-25 0 0,0 24 16</inkml:trace>
  <inkml:trace contextRef="#ctx0" brushRef="#br0" timeOffset="754007.6917">5879 13345 0,'25'0'63,"-1"0"-63,1 0 15,25 0-15,-25 0 16,-1 0 0,1 0-16,0 0 0,25-25 0,-26 25 15,1 0-15,0 0 16,-50 0 15,0 0-15,1 0-16</inkml:trace>
  <inkml:trace contextRef="#ctx0" brushRef="#br0" timeOffset="754268.9912">5928 13221 0,'0'25'31,"0"0"-31,-24-1 16,24 1-16,-25 0 16,0 0-16,25 0 15,-25-1-15,0-24 16,25 25-16,25-25 16,0 25-16,0-25 15,0 0-15,24 0 16,-24 0-16,0 0 0,0 0 15</inkml:trace>
  <inkml:trace contextRef="#ctx0" brushRef="#br0" timeOffset="754637.0126">6573 13320 0,'0'0'0,"-25"0"16,25 25 0,-24-25-16,24 25 15,0 0 1,0-1-16,0 1 16,24-25-16,1 25 15,0-25 1,0-25-16,0 25 15,-25-25-15,24 25 0,-24-24 16,25-1-16,-25 0 0,0 0 16,0 0-16,-49 1 15,24 24 1,0 0 0,25 24-16,25-24 31,-25 25-31</inkml:trace>
  <inkml:trace contextRef="#ctx0" brushRef="#br0" timeOffset="754932.975">6846 13295 0,'25'-24'0,"-50"24"47,25 24-47,0 1 0,-25 0 15,25 0-15,0 0 16,25-25 0,0 0-16,0 0 15,0-25 1,-1 0 0,-24 0-16,0 0 15,-24 25-15,-1 0 16,0 0-1,50 25 17</inkml:trace>
  <inkml:trace contextRef="#ctx0" brushRef="#br0" timeOffset="755278.7046">7069 13271 0,'25'0'15,"0"0"17,0 0-32,0 0 15,-1 0 1,1 0-16,-50 0 31,1 0-15,-1 0-16,0 24 15,25 1 1,-25-25-16,25 25 0,0 0 16,25-25-16,-25 25 15,25-25-15,-25 24 0,25-24 16,-25 25-16,0 0 16,-25-25 15,0 25-31,0-25 0,0 0 0,1 0 15,-1 0-15</inkml:trace>
  <inkml:trace contextRef="#ctx0" brushRef="#br0" timeOffset="755795.631">5928 13791 0,'25'0'47,"0"0"-31,0 0-16,0 0 0,-1 0 15,1 25-15,0-25 0,0 0 16,0 0-16,-1 0 0,1 0 16,0 0-16,0 0 15,-50 0 16,0-25-31,0 25 16,1 0-16</inkml:trace>
  <inkml:trace contextRef="#ctx0" brushRef="#br0" timeOffset="756083.6819">6003 13742 0,'0'25'47,"-25"-25"-32,0 24 1,25 1-16,-25-25 0,1 25 16,24 0-16,-25-25 0,25 25 15,-25-25-15,25 24 0,25-24 31,0 0-15,-1 25-16,1-25 16,0 0-16,0 0 15,0 0-15,-1 0 0,1 0 0,0 0 16</inkml:trace>
  <inkml:trace contextRef="#ctx0" brushRef="#br0" timeOffset="756551.7315">6623 13841 0,'-25'0'31,"0"0"-15,25 25-16,0 0 16,0-1-1,25 1 1,0-25-1,0 0 1,-1-25-16,1 1 16,0-1-16,-25 0 15,0 0 1,0 0-16,0 1 16,-25 24-1,0 0-15,1 0 0,24 24 47,24-24-47</inkml:trace>
  <inkml:trace contextRef="#ctx0" brushRef="#br0" timeOffset="756896.6274">6896 13767 0,'25'0'0,"-50"0"47,25 24-47,0 1 16,0 0 0,0 0-1,25-25 1,-1 0-16,1-25 31,-25 0-15,0 0-1,0 1-15,0-1 16,25 25 46</inkml:trace>
  <inkml:trace contextRef="#ctx0" brushRef="#br0" timeOffset="757288.6146">7243 13692 0,'0'-25'16,"0"50"31,-25-25-32,25 25-15,0 0 16,-25-25-16,25 25 16,0-1-16,0 1 15,0 0 1,0 0-16,25-25 0,0 25 15,0-25 1,0-25 0,-1 25-16,-24-25 15,25 0 1,-50 25 0,1 0-1,-1 0 1,0 0-16,0 25 15,25 0-15,-25-25 16</inkml:trace>
  <inkml:trace contextRef="#ctx0" brushRef="#br0" timeOffset="762663.9693">3994 12675 0,'0'-25'63,"-25"25"-48,0 0 1,0 0-1,0 0-15,1-24 16,-1 24-16,25-25 0,-25 25 16,0 0-16,0-50 15,1 50-15,-1-25 16,0 25-16,0-24 16,0-1-16,0 0 0,1 25 15,-1-25-15,-25 0 0,1 1 0,24-1 16,0 0-16,0 0 0,-24 0 15,-1-24-15,25 24 0,0 0 16,1 0-16,-1 0 0,-25 1 16,1-26-16,-1 25 0,25 0 15,-24 1-15,24-1 0,-50-25 16,51 25-16,-26 1 0,25-26 16,-24 25-16,24 0 0,-25-24 0,0 49 15,26-25-15,24 0 16,-25 25-16,0-25 0,0 25 15,25-24-15,-25 24 0,25-25 16,0 50 31,0-1-31,-24-24-16,24 25 0,0 0 15,0 25-15,0-26 0,-25 1 16,25 0-16,-25 0 15,25 0-15,-25 24 0,25-24 16,0 0-16,-25 0 16,25-1-16,0-48 31,25 24-31,-25-50 0,25 25 16,-25 0-16,25-24 0,-25-1 15,0 25-15,25 1 0,-25-26 16,24 25-16,-24-24 0,25 24 15,-25 0-15,0 0 0,0 0 16,25 25-16,-25-24 0,25 24 16,0 0-1,-1 0 1,1 24-16,25 1 16,-25-25-16,0 0 0,-1 0 15,1 25-15,25-25 16,-25 25-16,-1-25 0,1 0 15,0 25-15,0-25 16</inkml:trace>
  <inkml:trace contextRef="#ctx0" brushRef="#br0" timeOffset="765755.3503">1315 10492 0,'0'-24'0,"0"-1"32,0 0-17,-25 25 1,0 0 0,0 0-16,0 25 15,25 0-15,-24-1 0,-1 1 16,25 0-1,-25 25-15,25-26 0,0 1 16,0 0-16,25-25 16,0-25-1,-1 25-15,-24-25 16,25 25-16,-25-24 0,25-1 16,-25 0-16,25 25 15,-25-25-15,0 0 16,0 50-1,0 0 1,0 0-16,0 0 16,0-1-16,0 1 15,0 0-15,25 0 16,-25 0 0,24-25-1</inkml:trace>
  <inkml:trace contextRef="#ctx0" brushRef="#br0" timeOffset="766234.9869">1587 10567 0,'0'0'16,"0"-25"-16,25 0 15,-25 0-15,0 1 16,-25-1-1,1 25 17,-1 0-17,0 25-15,0-1 0,25 1 16,-25 0-16,25 0 16,0 0-16,0-1 15,0 1-15,25-25 16,25 0-1,-50-25-15,25 1 16,-1 24-16,1-25 0,-25 0 0,25 0 16,0-24-16,-25 24 0,25 0 15,-25 0-15,25 0 0,-25 1 16,0-1-16,24 0 16,-24 50-1,-24-25 1,24 25-16,0-1 0,-25 26 15,25-25-15,0 0 0,0-1 16,0 1-16,0 0 0,0 0 16,0 0-16,0-1 0,0 1 15,25-25 1,24 0 0</inkml:trace>
  <inkml:trace contextRef="#ctx0" brushRef="#br0" timeOffset="766965.1682">2034 10492 0,'0'-24'0,"25"-1"16,-25 0 0,0 0-16,-25 25 15,0 0 1,0 0-16,1 25 15,-1 0-15,0-25 0,25 25 16,-25-1-16,0 1 16,25 0-16,0 0 0,0 0 15,0-1 1,25-24-16,0 0 16,0 0-16,0 0 0,-1-24 15,1-26-15,0 25 16,0 0-16,-25 1 0,25-26 15,-1 25-15,-24 0 0,25 1 0,-25-1 16,25 0-16,-25 0 0,0 0 16,25 25-16,-25-24 0,0 48 47,0 1-47,-25 0 0,25 0 15,0 0-15,0-1 0,0 1 16,-25 0-16,25 0 0,0 0 15,0-1-15,0 1 0,0 0 16,0 0-16,0 0 16,25-25-16,0 0 15,-25-25-15,25 25 16,-1-50-16,1 25 16,-25 1-16,25-1 0,0 0 15,0 0-15,-25 0 0,24 25 0,-24-24 16,25 24-1,-25 24 1,0 26-16,0-25 16,0 0-16,0-1 0,-25 1 15,25 0-15,0 0 0,0 0 16,0-50 0,0 0-1,25 0-15,0-24 16,-25 24-16,25 0 15,-25 0-15,25 0 0,-25 1 16,24-1-16,1 25 16,0 25-1</inkml:trace>
  <inkml:trace contextRef="#ctx0" brushRef="#br0" timeOffset="767840.6066">2530 10492 0,'0'25'31,"0"-124"-31,0 173 0,25-49 0,0-25 32,-1 0-32,1-25 0,0 1 0,0-1 15,25 0-15,-50 0 16,24 0-16,-24 1 0,25 24 16,-25-25-16,0 0 0,-25 0 31,1 25-31,-1 0 15,0 0-15,25 25 0,-25-25 16,0 25-16,25 0 16,0-1-16,0 1 15,25-25 1,0 25-16,0-25 0,0 0 16,-1 0-16,1 0 15,25-25-15,-50 0 16,25 25-16,-1-24 0,1 24 15,25-25-15,-25 25 0,-25-25 16,24 25-16,1-25 0,-25 0 16,0 1-16,0-1 15,-25 25 1,1 0 0,-1 0-1,25 25-15,0-1 16,0 1-16,0 0 15,0 0-15,25 0 16,-1-1-16,-24 1 0,0 0 16,25-25-16,-25 25 0,0 0 15,25-25-15,-25 24 16,-25-24 15,0 0-31,1 0 16,24-24-1,0-1 1,0 0 0,24 0-16,1 0 15,0 1-15,0 24 0,-25-25 0,49 0 16,-49 0-16,25 25 0,0-25 0,-25 1 16,25 24-16,0-25 15,-25 0-15,24 25 0,-24-25 16,-24 50 15,-1 25 0,25-26-31,0 1 16,0 0-16,0 0 16,0 0-1,25-25-15,-1 49 0,1-24 16,0-25-16,-25 25 15,0 0 1,-25-25 0,0 0-16,1 0 15,-1 0-15,-25 0 16,25 0-16</inkml:trace>
  <inkml:trace contextRef="#ctx0" brushRef="#br0" timeOffset="782724.502">5135 14486 0,'-25'0'0,"25"25"94,0 0-79,0-1 1,0 1-1,0 0-15,0 0 16,0 0 0,0-1-16,0 1 15,25-25 1,-1 0 0,1 0-1,-25-25 1,25 25-16,-25-24 15,25-1 1,-25 0-16,0 0 16,0 0-1,0 1-15,0-1 16,0 0 0,-25 25-16,0-25 15,0 25 16,1 0 16,24 25-15</inkml:trace>
  <inkml:trace contextRef="#ctx0" brushRef="#br0" timeOffset="783279.787">5407 14461 0,'-24'0'47,"24"25"-31,0 0 15,-25 0-31,25-1 16,0 1-1,0 0 1,25-25 0,-25 25-16,24-25 31,1 0-15,-25-25-1,25 25 1,-25-50-16,0 26 15,0-1 1,0 0-16,0 0 31,-25 25-15,0 0 0</inkml:trace>
  <inkml:trace contextRef="#ctx0" brushRef="#br0" timeOffset="783807.255">5631 14387 0,'0'25'47,"0"-1"-31,0 1-1,-25 0 1,25 0-16,0 0 15,0-1 1,-25-24-16,25 25 16,0 0-16,0 0 31,25-25 16,0 0-47,-1 0 15,1-25 1,0 25 0,0 0-16,0 0 15,-25-25 1,-25 0 78</inkml:trace>
  <inkml:trace contextRef="#ctx0" brushRef="#br0" timeOffset="783994.3013">5705 14486 0,'-25'25'47,"25"0"-32,0-1-15,0 1 0,0 0 16,-25 0-16,25 0 16,0-1-16,0 1 0,0 0 15</inkml:trace>
  <inkml:trace contextRef="#ctx0" brushRef="#br0" timeOffset="791145.0665">10468 15304 0,'0'-24'32,"0"48"46,0 1-63,0 0 1,0 0-16,0 0 16,0 0-16,24-1 15,-24 1-15,0 0 16,0 25-16,0-26 16,0-48 15</inkml:trace>
  <inkml:trace contextRef="#ctx0" brushRef="#br0" timeOffset="791744.8612">10468 15304 0,'24'-24'16,"1"-1"-1,0 25 1,0 0 0,0 0-16,-1 0 0,26 0 15,-25 0-15,0 0 0,-1 0 16,26 0-16,-25 0 0,49-25 16,-49 25-16,0 0 15,24 0-15,-24 0 0,25-25 16,-1 25-16,-24 0 0,0 0 0,0 0 15,-25-25-15,25 25 0,0 0 16,-25 25 31,0 0-31,0 0-16,0 0 15,0-1-15,24 1 16,-24 0-16,0 0 0,0 0 15,0 0-15,0-1 0,0 1 16,0 0-16,0 0 16,0 0-16,0-1 15,-24-24 17,-1 0-32,0 0 15,0 0-15,0 0 0,0 0 16,1-24-16,-26 24 0,25 0 0,-24 0 15,24 0-15,0-25 0,-49 25 16,49 0-16,-25 0 0,25 0 16,1 0-16,-26 0 0,0 0 15,26 0-15,-1 0 16,0 0-16,0 0 16</inkml:trace>
  <inkml:trace contextRef="#ctx0" brushRef="#br0" timeOffset="792151.7754">11534 15280 0,'0'24'47,"25"-24"-47,-25 25 15,0 0-15,0 0 16,0 25 0,0-26-16,0 1 15,-25 0-15,25 0 0,0 0 0,0-1 16</inkml:trace>
  <inkml:trace contextRef="#ctx0" brushRef="#br0" timeOffset="792636.2322">11559 15329 0,'25'0'31,"0"0"-16,-1 0-15,1 0 16,50 0-16,-26-25 0,-24 25 16,25 0-16,-1 0 0,26 0 15,24 0-15,-25 0 0,1 0 16,-1 0-16,-24 0 0,74 0 16,-50 0-16,-24 0 0,-1 0 15,1 0-15,-25 0 0,49 25 16,-49-25-16,-25 25 15,-25 0 17,25 0-17,0 0 1,0-1-16,0 1 0,0 0 16,0 0-16,0 0 15,0-1-15,0 1 16,0 0-16,0 0 15,-25-25 1,1 0-16,-1 25 16,0-25-16,0 0 0,0 0 15,-24 0-15,-1 0 16,1 0-16,-1 0 0,0 0 0,-49-25 16,50 25-16,-1 0 15,0 0-15,1 0 0,-1 0 0,-49-25 16,74 25-16</inkml:trace>
  <inkml:trace contextRef="#ctx0" brushRef="#br0" timeOffset="793252.1148">10592 15949 0,'0'-24'16,"-25"24"15,25 24-15,-25 1-16,25 0 15,0 0 1,0 0-16,0-1 16,25-24-16,0 0 15,-25-24 1,24 24-16,-24-25 0,25 25 15,-25-50-15,0 25 16,0 1-16,-25-1 16,1 25-1,-1 0 1,25 25-16,0-1 16,0 1-16</inkml:trace>
  <inkml:trace contextRef="#ctx0" brushRef="#br0" timeOffset="793540.9939">10765 15925 0,'0'0'0,"25"0"0,-25-25 16,-25 50 15,25-1-31,0 1 16,0 0 15,0 0-31,25-25 0,0 0 16,0 0-1,-25-25-15,0 0 16,0 0-16,0 1 16,-25-1-1,0 25 1</inkml:trace>
  <inkml:trace contextRef="#ctx0" brushRef="#br0" timeOffset="793927.8033">10988 15875 0,'0'0'0,"25"0"0,-25-25 31,25 25-31,0 0 16,0 0-16,-1 0 16,-24 25-1,0 0-15,0 0 16,-24-25-16,24 24 0,-25-24 15,0 25-15,25 0 0,-25-25 0,50 0 47,0 0-47,0 0 16,-1 0-16,1 0 0,0 0 16,-25 25-16,0 0 15,-25-25 1,0 24-16,25 1 15,-24-25-15,-1 0 0,0 0 16,25 25-16</inkml:trace>
  <inkml:trace contextRef="#ctx0" brushRef="#br0" timeOffset="794360.8428">11981 15974 0,'0'-25'15,"-25"25"17,25 25-32,0 0 15,0 0-15,0 0 16,0-1-16,25 1 16,-1-25-1,1 0 1,0-25-16,-25 1 0,25 24 15,-25-25-15,0 0 0,0 0 16,-25 0-16,-25 1 16,26 24-1,-1 0-15,0 0 16,25 24-16,25-24 16,0 0-16</inkml:trace>
  <inkml:trace contextRef="#ctx0" brushRef="#br0" timeOffset="794631.6662">12229 15925 0,'-25'24'31,"0"1"-15,25 0-16,0 0 0,0 0 15,0-1-15,25 1 16,25-25-16,-26 0 15,1 0-15,-25-25 16,25 25-16,0-24 0,-25-1 16,0 0-16,0 0 15,0 0-15,-25 25 0,0 0 16,0 0 0,1 0-16,48 0 31</inkml:trace>
  <inkml:trace contextRef="#ctx0" brushRef="#br0" timeOffset="795425.1771">12477 15875 0,'0'0'0,"0"25"62,0 0-31,25-25-15,-25 24-16,24-24 16,-24 25-1,25-25-15,0 0 16,0 0-16,0 0 15,-1 0 1,1-25-16,0 25 16,0 0 15,-25-24-31,-25 24 94,0 0-94,0 0 15,1 0 1,-1 24-16,0-24 0,0 0 16,0 25-1,1-25 1,24 25-1,24 0 17,-24 0-1,25-25-31,0 0 16,-25 24-1,25 1 1,-25 0 62,25-50-31,-25 0-32,0 1 1,0-1-16</inkml:trace>
  <inkml:trace contextRef="#ctx0" brushRef="#br0" timeOffset="795809.4952">12700 15850 0,'0'-25'0,"0"1"16,0 48 15,0 1-15,0 0-16,-25-25 16,25 25-16,-25-25 0,1 25 15,24-1-15,-25 1 16,25 0-16,-25 0 0,0 0 15,25-1-15,0 1 16,25-25 0,0 0-16,0 0 15,24 0-15,-24 0 16,0 0-16,0-25 16,-1 25-16,1 0 0,0 0 0,0 0 15,0-24-15,-1 24 16,-24-25-16,-24 25 31,-1-25-15</inkml:trace>
  <inkml:trace contextRef="#ctx0" brushRef="#br0" timeOffset="795991.8913">12774 15850 0,'0'0'0,"-24"0"15,24 25 1,0 0-16,0 0 16,-25-1-16,25 1 0,0 0 15,0 0-15,0 0 0,0 24 16,-25-24-16,25 0 0,0 0 16,0-1-16,-25-24 15</inkml:trace>
  <inkml:trace contextRef="#ctx0" brushRef="#br0" timeOffset="819711.5667">13097 15974 0,'0'25'16,"25"-25"-1,-25 25-15,24-25 0,26 25 16,-50-1-16,25-24 0,-25 25 15,25-25-15,0 25 16,-25 0-16,0-50 47</inkml:trace>
  <inkml:trace contextRef="#ctx0" brushRef="#br0" timeOffset="819838.6281">13271 15974 0,'0'-25'15,"0"125"-15,0-175 0,0 75 16,-25 25-16,25 0 0,-50 0 16,50-1-16,-25 1 0,25 0 15,-25 0-15,1 0 16,24-1-16</inkml:trace>
  <inkml:trace contextRef="#ctx0" brushRef="#br0" timeOffset="821123.3503">13568 15379 0,'0'-25'16,"25"25"-16,-25 25 47,-25-25-47,25 25 15,0 0-15,0-1 16,0 1-16,-25 0 0,25 0 16,0 0-16,0-1 15,-24 1-15,24 0 16,24-25 0,1 0-16,0 0 15,0 0-15,0-25 16,-1 25-16,1 0 15,25 0-15,-25 0 16,24 0 0,-24 25-16,0-25 0,24 0 15,1 0-15,-25 0 0,0 25 16,24-25-16,-24 0 0,74 0 0,-74 25 16,25-25-16,-1 0 0,-24 0 15,74 0-15,-74 0 0,25 0 16,-25 0-16,24 0 0,1 0 15,24 0-15,-49 0 0,25 0 16,-26-25-16,1 25 0,0 0 16,25 0-16,-26 0 0,-24-25 15,25 25 48,-25-25-63,25 0 15,-25 1 1,0-1-16,0 0 16,0 0-16,0 0 15,0 1-15,0-1 16,0 0-16,0-25 16,0 25-16,0 1 0,0-1 15,0 0-15,0 0 16,-25 25-1,0 0 1,1 0-16,-1 25 16,0-25-16,0 0 15,-24 0 1,24 0-16,-25 0 0,25 0 16,-24 0-16,-26 0 0,26 0 15,-1 0-15,1 0 0,-26 0 16,25 0-16,-49 0 0,50 0 0,-1 0 15,-24 0-15,49 0 16,-74-25-16,49 25 0,25 0 0,-24-25 16,24 25-16,0 0 15,-25 0-15,26 0 0,48 0 47,1 0-47</inkml:trace>
  <inkml:trace contextRef="#ctx0" brushRef="#br0" timeOffset="821899.45">13791 15999 0,'-24'-25'16,"-1"25"-1,0 25 1,25 0 0,0 24-16,0-24 15,25 0 1,0-25-16,-1 25 16,1-25-16,0 0 15,0 0-15,-25-25 16,0 0-16,0 0 15,0 1-15,0-1 0,-25 25 16,25-25-16,-25 25 16,0-25-16,1 25 0,-1 0 15,25 25 1,0 0 0,25-25-16,24 0 0,-24 0 15,0 0-15,24-25 16,-24 25-16,0 0 15,0 0-15,0-25 16,-1 25-16,-24-25 0,25 25 0,-25 25 31,-25-25-15,25 25-16,-24 25 16,24-26-16,0 1 15,0 0-15,24 0 16,1-25-16,0 0 15,0 0 1,0-25-16,-25 0 16,24 0-16,-24 1 15,0-1-15,-24 0 16,-1 0-16,0 25 16,0 0-1,25 25-15,25 0 16,0-25-1</inkml:trace>
  <inkml:trace contextRef="#ctx0" brushRef="#br0" timeOffset="822032.2858">14387 15949 0,'0'25'46</inkml:trace>
  <inkml:trace contextRef="#ctx0" brushRef="#br0" timeOffset="822656.1702">14387 15974 0,'0'-25'47,"-25"25"-16,25 25-31,-25 0 16,25 0-16,0 0 15,0-1-15,0 1 0,0 0 16,0 0 0,25 0-16,0-25 15,0 0-15,-1-25 16,1 0 0,-25 0-16,0 0 15,-25 1 1,1 24 15,24-25-15,-25 25 31,25 25 15,25-1-15,-1-24-31,1 0-1,0 0-15,-25 25 16,25-25-16,0 25 15,-25 0-15,24-25 16,-24 25-16,0-1 0,0 1 16,0 0-16,-24-25 0,24 25 15,-25 0-15,0-25 16,0 24-16,0-24 16,1 0-16,24 25 15,-25-25-15,0 0 16,25-25-16,0 1 15,0-1-15,0 0 0</inkml:trace>
  <inkml:trace contextRef="#ctx0" brushRef="#br0" timeOffset="822862.0326">14387 15999 0,'0'0'0,"25"0"47,-1 0-47,1 0 0,0 0 16,0-25-16,0 25 0,-1 0 15,26 0-15,-50-25 16,25 25-16</inkml:trace>
  <inkml:trace contextRef="#ctx0" brushRef="#br0" timeOffset="823303.9052">14833 16049 0,'0'24'78,"0"1"-78,0 0 16,0 0-16,0 0 15,25-25 1,0 0-16,0 0 16,-25-25-1,49-25-15,-24 25 16,-25 1-16,25-1 0,0 0 15,-25 0 1,0 75 0,0-25-16,0-1 15,0 26-15,0-25 16,0 0-16,0-1 0,24 1 16,-24 25-16,0-25 0,0-1 15,0 1 1,-24-25-16,-1 0 0,25 25 0,-25-25 15,0 0-15,0 0 16,-49-25-16,49 0 0,0 1 0,1-1 16</inkml:trace>
  <inkml:trace contextRef="#ctx0" brushRef="#br0" timeOffset="824276.798">15677 15379 0,'0'25'47,"0"0"-47,0-1 16,0 1-16,-25-25 15,25 25-15,0 0 0,0 0 16,-25-1-16,25 1 16,25-25 15,0 0-31,-1 0 15,1 0-15,0 0 0,0 0 16,0 0-16,24 0 16,-24 0-16,0 0 0,0 0 15,24 0-15,1 0 0,-25 0 16,-1 0-16,1 0 0,0 0 16,0 0-16,24 0 0,-24 0 15,0 0-15,0 0 16,0 0-16,-1 0 0,1-25 15,0 25 1,0-24 15,0 24-31,-25-25 16,25 0-16,-25 0 16,0 0-1,24 1-15,-24-1 0,25 25 16,-25-25-16,0 0 0,25 0 15,-25 0-15,25 1 0,0-1 16,-25 0-16,24 0 0,-24 0 16,25 25-16,-25-24 15,25 24-15,-50 0 63,0 0-63,1 0 15,-26 0 1,25-25-16,-24 25 0,24 0 16,-25 0-16,-24 0 0,24 0 15,0 0-15,1 0 0,-26 0 0,26 25 16,-50-25-16,24 0 0,26 24 16,24-24-16,-25 0 0,1 25 15,24-25-15,0 0 16,25 25-16,25-25 15</inkml:trace>
  <inkml:trace contextRef="#ctx0" brushRef="#br0" timeOffset="825320.3449">15677 15999 0,'0'-25'15,"-25"25"1,25 25 0,-25 0-1,25 0-15,-25-25 16,25 24-16,0 1 16,0 0-16,0 0 15,25-25-15,-25 25 16,50-25-1,-26 0-15,1-25 16,0 0-16,-25-25 16,0 26-16,0-1 15,-25 0-15,0 25 16,1 0-16,24-25 0,-25 25 16,0 25-1,25 0 1,25-25-16,0 0 0,-1 0 15,1 0-15,0 0 16,25 0-16,-26-25 16,1 25-16,0 0 15,0-50-15,0 50 0,-25 25 47,-25-25-47,25 25 16,-25 0-16,25 0 15,0-1-15,0 1 16,0 0-16,25-25 16,0 0-16,-1 0 15,1 0-15,0-25 16,0 25-16,0-25 16,-25 1-16,0-1 0,0 0 15,-25 0 1,0 25-16,0-25 0,0 25 15,1 25 17,24 0-17</inkml:trace>
  <inkml:trace contextRef="#ctx0" brushRef="#br0" timeOffset="825652.1215">16197 15900 0,'25'-25'0,"-50"25"31,25 25-15,-24 24 0,-1-24-16,25 0 0,-25 0 15,25 24-15,0-24 16,0 0-16,25-25 15,0 25-15,-1-25 16,1 0-16,0 0 16,0-25-16,-25 0 15,25 25-15,-50 0 16,-25 0 0,1 0-1,24 0-15,0 25 16,50-25-1</inkml:trace>
  <inkml:trace contextRef="#ctx0" brushRef="#br0" timeOffset="825977.1374">16421 15974 0,'0'-25'31,"25"25"-31,-1 0 15,1 0-15,0 0 16,0 0 0,0 25-1,-25 0-15,0 0 16,0 0 0,-25-25-16,25 24 0,-25 1 15,25 0-15,0 0 16,-25 0-1,50-25 1,0 0 0,0 0-1,-25-25-15,24 25 16,1-25-16</inkml:trace>
  <inkml:trace contextRef="#ctx0" brushRef="#br0" timeOffset="826125.8894">16446 16073 0,'-25'0'0,"25"25"0,49-25 15,-24 0 1,25 0 0,-25-25-16,-1 25 0,1 0 15,0 0-15,0-24 0</inkml:trace>
  <inkml:trace contextRef="#ctx0" brushRef="#br0" timeOffset="830775.2606">4688 12551 0,'0'-25'47,"0"50"15,0 0-46,0 0-1,0 0-15,0-1 16,0 1-16,0 25 16,0-25-16,0-1 15,0 1-15,0 0 16,0 0-16,0 0 0,-25-1 0,25-48 47,0-26-32</inkml:trace>
  <inkml:trace contextRef="#ctx0" brushRef="#br0" timeOffset="830947.7154">4663 12725 0,'0'49'0,"0"-98"0,25 49 47,0 0-47,0 0 0,-1 0 15,1 0 1,0 0-16,0 0 16,-25-25-1</inkml:trace>
  <inkml:trace contextRef="#ctx0" brushRef="#br0" timeOffset="831175.5139">4837 12526 0,'0'0'0,"25"0"16,-25 25 15,0 0-31,0 0 16,0 0-16,0-1 0,0 1 16,0 25-16,0-25 15,0-1-15,0 1 16,-25 0-16,25 0 0</inkml:trace>
  <inkml:trace contextRef="#ctx0" brushRef="#br0" timeOffset="831507.344">4961 12849 0,'25'0'15,"-25"-25"1,25 0-16,-1 0 16,-24 1-1,0-1-15,0 0 16,0 0 15,-24 25-31,-1 0 16,25 25-1,0 0 1,-25 0-16,25-1 0,0 1 16,0 0-1,25 0-15,0 0 16,-1-25 0,-24 24-16,25-24 15,-25-24 1</inkml:trace>
  <inkml:trace contextRef="#ctx0" brushRef="#br0" timeOffset="831699.3082">5110 12700 0,'25'25'31,"-25"0"-15,24-25-16,-24 24 0,25-24 15,0 25-15,0 0 16,-25 0-16,25-25 16,-25 25-1</inkml:trace>
  <inkml:trace contextRef="#ctx0" brushRef="#br0" timeOffset="831840.0657">5234 12700 0,'0'124'0,"0"-248"0,-25 124 16,25 25-16,-25 0 16,0-25-16,1 24 0,-1 1 15,25 0-15,-25 0 0,25 0 16,-25-25-16</inkml:trace>
  <inkml:trace contextRef="#ctx0" brushRef="#br0" timeOffset="834540.1204">5432 12502 0,'0'24'47,"25"1"-31,-25 0 0,0 0-1,0 0-15,0-1 0,0 1 16,0 0-1,0 0-15,0 0 0,-25-1 0,25 1 16,0 0-16</inkml:trace>
  <inkml:trace contextRef="#ctx0" brushRef="#br0" timeOffset="837181.8812">11906 15429 0,'-25'0'63,"25"24"-47,-24-24 30,24 25-30,0 0 15,24 0-15,1-25 0,0 0-16,0 0 15,0 0 1,-25-25-16,24 25 15,-24-25-15,0 0 16,0 1 15,-24 24-31,-1 0 16,0 0 0,0 0 15,25 24-31,25-24 31,0 0-31</inkml:trace>
  <inkml:trace contextRef="#ctx0" brushRef="#br0" timeOffset="837652.239">12179 15429 0,'0'24'62,"0"1"-31,0 0 1,0 0-1,25-25-31,0 0 31,0 0-31,-25-25 16,0 0 15,0 0-15,-25 25-1,25-24-15,-25 24 16,0 0 0,25 24 15,25-24-16</inkml:trace>
  <inkml:trace contextRef="#ctx0" brushRef="#br0" timeOffset="837996.4355">12378 15453 0,'0'25'78,"0"0"-46,24-25-17,1 0 1,0 0-1,-25-25 1,0 0 15,-25 25-15</inkml:trace>
  <inkml:trace contextRef="#ctx0" brushRef="#br0" timeOffset="838172.0885">12601 15429 0,'25'0'0,"-25"24"31,0 1-15,0 25-1,0-25-15,0-1 16,0 1-16</inkml:trace>
  <inkml:trace contextRef="#ctx0" brushRef="#br0" timeOffset="842611.7376">4688 13171 0,'0'0'0,"0"25"16,0 0 31,0 0-31,0 0-1,-25-1 1,25 1-16,0 0 0,-25 0 15,25 0-15,0-1 16,0 1-16,0 0 0,0 0 16,0 0 15,0-50-15</inkml:trace>
  <inkml:trace contextRef="#ctx0" brushRef="#br0" timeOffset="842794.9643">4638 13395 0,'0'49'16,"0"-98"-16,25 49 31,0 0-31,0 0 0,0 0 16,-1-25-16,1 25 15,0 0-15,0-25 16,-25 0-1,25 25 1,-25-25-16</inkml:trace>
  <inkml:trace contextRef="#ctx0" brushRef="#br0" timeOffset="842947.1017">4862 13271 0,'0'0'32,"0"24"-17,0 26 1,0-25-16,-25 0 15,25-1-15,0 1 0,0 0 16,0 0-16,-25 0 0,25-1 16,0 1-1</inkml:trace>
  <inkml:trace contextRef="#ctx0" brushRef="#br0" timeOffset="843287.7642">4961 13494 0,'25'0'47,"0"-25"-47,-1 0 16,-24 0 0,0 1-1,25 24-15,-25-25 0,0 0 16,-25 25-1,1 0 1,-1 0 0,25 25-16,-25-25 0,25 25 15,0-1-15,0 1 0,0 0 16,0 0-16,25-25 16,-25 25-16,25-25 0,-1 0 15,1 0 1,0 0-1,-25-25-15,25 25 0,-25-25 16</inkml:trace>
  <inkml:trace contextRef="#ctx0" brushRef="#br0" timeOffset="843479.5342">5110 13345 0,'0'50'0,"0"-100"15,25 50 1,-1 25-1,-24 0-15,25-25 16,0 24-16,0 1 16,-25 0-16,25-25 0,-1 25 15,1-25 1</inkml:trace>
  <inkml:trace contextRef="#ctx0" brushRef="#br0" timeOffset="843646.7688">5234 13345 0,'-25'0'15,"25"25"-15,-25 0 16,25-1-16,-25-24 16,25 25-16,0 0 0,0 0 15,-24 0-15,24-1 16</inkml:trace>
  <inkml:trace contextRef="#ctx0" brushRef="#br0" timeOffset="843947.3011">5358 13295 0,'0'0'0,"25"0"16,-25-24-16,24 24 16,1 0-1,-25 24 1,0 1-16,0 0 16,0 0-16,0 0 15,-25-25-15,25 24 0,0 1 0,-24 0 16,24 0-1,24-25 1,1 0-16,0 0 16,25-25-16,-26 25 0,26-25 15</inkml:trace>
  <inkml:trace contextRef="#ctx0" brushRef="#br0" timeOffset="847163.2881">13990 15354 0,'-25'0'141,"0"25"-94,25 0-31,-25-25-1,25 25 1,0-1-1,0 1-15,0 0 32,25-25-17,0 0 1,-25 25-16,25-25 16,-25-25-1,25 25-15,-25-25 16,0 0-1,0 1-15,0-1 16,0 0 0,0 0-1,-25 25 17,0 0-32,25 25 31,25-25 0</inkml:trace>
  <inkml:trace contextRef="#ctx0" brushRef="#br0" timeOffset="847711.7233">14188 15379 0,'25'0'0,"-50"0"78,25 25-62,-25-25-1,25 25 1,0-1 0,0 1-1,0 0 1,0 0-1,25-25-15,0 0 16,0 0 0,-25-25-16,25 25 15,-25-25-15,0 0 16,0 1 0,0-1-1,-25 25-15,0 0 31,25 25 16</inkml:trace>
  <inkml:trace contextRef="#ctx0" brushRef="#br0" timeOffset="848139.2094">14387 15429 0,'0'24'94,"0"1"-79,0 0 1,25-25 15,-25 25-31,24-25 16,1 0-16,0 0 0,0 0 15,-25-25-15,0 0 16,25 25-16,-25-25 16,0 1-16,-25-1 15,0 25 1,0 0-16,0 0 16</inkml:trace>
  <inkml:trace contextRef="#ctx0" brushRef="#br0" timeOffset="848554.9414">14684 15404 0,'25'0'31,"0"0"0,-25-25-31,25 25 31,-25 25-31,0 0 16,-25-1 0,0 1-16,25 0 15,-25-25-15,25 25 16,50-25-1,-25 0-15,0-25 16,24 0-16,-24 25 0,0-25 16</inkml:trace>
  <inkml:trace contextRef="#ctx0" brushRef="#br0" timeOffset="878529.2967">5928 14610 0,'0'-25'15,"0"50"110,25-25-125,0 0 16,-25 25-16,0 0 15,25-25-15,-25 24 16,0 1-16,25 0 16,-25 0-1,0 0-15,0-1 16,0 1-16,0 0 16,0 0-16,-25 0 15,0-1-15,25 1 16,-25-25-1,25 25-15,-25-25 0,25 25 16,-24-25-16,24 25 16,-25-25-16,25 24 0,-25-24 15,0 0 1,25 25-16,25-25 47,-25-25-32,25 25-15</inkml:trace>
  <inkml:trace contextRef="#ctx0" brushRef="#br0" timeOffset="878742.3586">5879 15007 0,'0'-25'16,"-25"50"31,25 0-32,-25-1-15,25 1 16,-25-25-16,25 25 0,0 0 16,0 0-16,25-1 15,0-24-15,0 0 16,0 0-16,-1 0 0,1 0 16,0-24-16,25-1 0,-26 25 15</inkml:trace>
  <inkml:trace contextRef="#ctx0" brushRef="#br0" timeOffset="899472.3438">23465 6598 0,'-25'0'0,"25"25"94,0 0-63,25-25-15,-25 24-1,25-24-15,0 0 0,0 0 0,-1 0 16,1 0-16,25 0 15,-25 0 1,-1 0-16,1-24 16,0 24-16,0 0 15,-25-25 1,25 25-16,-1 0 0,-24-25 16,25 25-16,-25-25 0,25 25 15,-25-25 1,25 1-16,0-1 15,-25 0-15,0 0 16,25 0-16,-25 1 16,0-1-16,24 25 0,-24-25 15,0 0-15,0 0 16,0 1 0,-24-1-16,-1 0 15,0 0-15,0 0 16,0 1-16,0 24 15,1-25-15,-1 25 0,0 0 16,25-25-16,-25 25 16,0 0-16,1 0 0,-1 0 15,0 0-15,0 0 0,0 0 16,1 0-16,-1 0 0,0 0 16,0 0-16,0 0 15,1 0-15,-1 0 16,0 0-16,0 0 0,0 25 15,1-25 1,-1 25-16,0-1 16,25 1-1,-25 0-15,25 0 16,-25-25-16,25 25 0,0-1 16,0 1-16,0 0 15,0 0-15,0 0 0,0-1 16,0 1-16,0 0 15,0 0-15,0 0 16,0-1-16,25 1 16,-25 0-16,25 0 15,0 0 1,-25-1-16,25 1 0,-25 0 16,24-25-1,1 25-15,0-25 0,0 0 16,0 25-16,-1-25 15,1 0-15,0 0 0,0 0 16,0 0 0,-1 0-16,1 0 0,25 0 15,-25 0 1,-1-25-16,1 25 16,0 0-16,-25-25 0,25 25 15,0-25-15,-1 25 16,1-25-16,-25 1 15,25 24-15,0-25 0,0 0 16,-25 0-16,25 0 16,-25 1-16,24 24 0,-24-25 15,0 0-15,25 0 0,-25 0 16,0 1-16,0-1 16,0 0-16,-25 0 15,1 0-15,24 1 16,-25-1-16,0 25 15,25-25-15,-25 0 0,0 0 16,0 25-16,25-24 16,-24 24-16,24-25 0,-25 25 15,0 0-15,0 0 16,0 0 0</inkml:trace>
  <inkml:trace contextRef="#ctx0" brushRef="#br0" timeOffset="901360.1649">6623 14684 0,'0'-24'15,"-25"24"-15,25-25 31,25 0-15,0 0 47,-1 25-48,1 0-15,0 0 16,-25-25-1,25 25-15,0 0 47,-25 25-47,0 0 16,0 0-16,0 0 16,0-1-1,0 1-15,0 0 16,-25-25-16,25 25 0,-25-25 15,25 25-15,-25-1 16,0-24-16,25 25 0,-24-25 0,24 25 16,-25 0-16,0 0 15,25-1-15,-25-24 16,0 0 0,25-24 15,25 24 16,-25-25-47,25 25 15,0 0-15,-25-25 16,25 25-16,-1 0 16,1 0-1,0 0 1,-25 25-16,25-25 0,0 0 15,-1 0-15,1 0 16,0 0 0,0 0-16,0 0 15,0 0 1,-1-25 0</inkml:trace>
  <inkml:trace contextRef="#ctx0" brushRef="#br0" timeOffset="915716.4869">7094 14709 0,'-25'0'16,"25"25"46,-24-25-46,24 25 0,0 0-1,-25-25-15,25 24 16,0 1-16,0 0 0,0 0 16,25 0-1,-1-1 1,1-24-16,0 0 15,0 0-15,0-24 16,-1-1-16,1 25 16,-25-25-16,25 0 0,-25 0 15,0 1-15,0-1 16,-25 0 0,0 25-16,25-25 15,-24 25-15,-1 0 16,0 0-16,0 0 15,25 25 1,25 0 15,0-25-15,24 0-16</inkml:trace>
  <inkml:trace contextRef="#ctx0" brushRef="#br0" timeOffset="916112.2438">7491 14684 0,'0'0'0,"0"-24"15,-25 24 1,0 0 0,25 24-16,-24 1 15,24 0-15,-25 0 16,25 0-16,0-1 15,0 1-15,0 0 16,0 0-16,25-25 31,-1 0-31,1-25 16,0 25-16,-25-25 16,25 25-16,-25-25 0,25 1 15,-25-1 1,-25 0-1,0 25 1,0 0-16,0 0 16,50 0 31,0-25-32</inkml:trace>
  <inkml:trace contextRef="#ctx0" brushRef="#br0" timeOffset="916484.8125">7689 14635 0,'25'0'0,"0"0"31,-25-25-15,25 25-16,0 0 0,-1 0 15,1 0 1,-50 0 15,1 0-15,-1 25-16,0-25 15,0 25-15,25-1 16,-25-24-16,25 25 16,0 0-1,25-25-15,-25 25 16,50 0-1,-25-1-15,-25 1 16,24-25-16,1 25 16,-25 0-16,0 0 15,-25-25-15,1 24 16,-1-24-16,0 25 0,0-25 16,0 0-16,-24 0 0</inkml:trace>
  <inkml:trace contextRef="#ctx0" brushRef="#br0" timeOffset="1.11699E6">9723 10071 0,'-24'0'16,"24"-25"-1,0 50 32,0 0-47,0-1 16,0 1-16,0 0 15,0 25-15,0-1 0,0-24 16,-25 25-16,25-26 0,0 26 16,-25 49-16,25-49 0,0-1 15,-25 1-15,25 0 0,-25 24 16,25 50-16,0-74 0,-24 24 16,24-24-16,0 24 0,-25 50 15,25-74-15,0 24 0,-25-24 0,25 24 16,0-24-16,-25 74 15,0-50-15,25-24 0,0-1 16,0 26-16,-24-26 0,24 51 16,0-51-16,0 1 0,0 0 15,-25-1-15,25 1 0,0-25 0,0-1 16,0 1-16,0 0 0</inkml:trace>
  <inkml:trace contextRef="#ctx0" brushRef="#br0" timeOffset="1.11793E6">9599 9996 0,'0'-25'15,"25"25"17,0 0-32,0 0 0,24 0 15,-24 0-15,25 0 0,49 0 16,-49 25-16,-1-25 0,26 25 15,-26-25-15,100 0 16,-99 25-16,24-25 0,1 0 16,-1 0-16,-24 25 0,49-25 0,-50 0 15,-24 0-15,0 0 0,0 0 16,-25 25 0,-25-25-16,0 0 15,0 0-15,25 24 31,-24-24-31,24 25 16,0 25 0,0-25-16,-25-1 0,25 1 15,0 0-15,0 25 0,-25-26 16,25 1-16,0 0 0,0 0 16,0 24-16,0 26 0,0-50 15,0 24-15,0 1 0,0-1 16,0 1-16,0 49 0,0-49 15,0 24-15,0-24 0,0-1 16,0 76-16,0-76 0,0 26 16,0-26-16,0 26 0,0-1 0,-25 50 15,25-50-15,0-24 0,0 24 16,0 1-16,-25 49 0,25-75 16,0 26-16,0-25 0,0-1 15,0 1-15,-24 49 0,24-74 16,0 24-16,0-24 0,0 0 15,0 0-15,-25 0 0,25-1 16,-25-24 0,25-24-16,-25 24 0,0-25 15,25 0-15,-49 0 16,-1-24-16,1 24 0,-1 0 16,-24 25-16,24-25 0,-24 0 0,-75 1 15,74 24-15,-24 0 16,25-25-16,-1 25 0,-49 0 0,50-25 15,24 25-15,1 0 16,24-25-16,0 25 0,25-25 0,0 1 16</inkml:trace>
  <inkml:trace contextRef="#ctx0" brushRef="#br0" timeOffset="1.11857E6">9723 10517 0,'0'-25'15,"0"1"1,25 24 31,25 24-47,-1-24 16,-24 0-16,25 25 0,-1-25 15,1 0-15,49 0 0,-24 0 0,-26 25 16,26-25-16,-26 0 0,1 0 15,49 25-15,-74-25 0,25 0 16,-50 25-16,24-25 0,1 0 16,-50 0-1</inkml:trace>
  <inkml:trace contextRef="#ctx0" brushRef="#br0" timeOffset="1.11884E6">9748 10740 0,'0'0'0,"-25"25"16,1-25-16,48 0 31,1 0-31,0 0 0,49 0 16,-24 0-16,0 0 0,-1 25 0,1-25 15,24 0-15,26 0 16,-51 25-16,1-25 0,-1 0 16,-24 25-16,25-25 0,-25 24 15,-1-24-15</inkml:trace>
  <inkml:trace contextRef="#ctx0" brushRef="#br0" timeOffset="1.11907E6">9624 11013 0,'0'25'0,"25"-25"16,25 0-1,-26 0-15,26 0 0,0 0 0,-1 0 16,75 0-16,-49 0 0,-26 25 15,26-25-15,-26 0 0,1 0 16,24 25-16,-49-25 0,0 0 16,0 24-16,-50-24 15</inkml:trace>
  <inkml:trace contextRef="#ctx0" brushRef="#br0" timeOffset="1.11929E6">9649 11336 0,'0'0'0,"-50"25"15,26-1-15,73-24 32,-24 0-32,25 0 0,-26 0 0,51 0 0,24 0 15,-25 0-15,1 0 0,-25 0 16,24 25-16,25-25 0,-49 0 15,-25 0-15,-1 25 16</inkml:trace>
  <inkml:trace contextRef="#ctx0" brushRef="#br0" timeOffset="1.28865E6">4986 15974 0,'0'0'0,"-25"0"31,0 0 16,50 0 15,0 0-46,0 0 0,-1 0-16,1 0 15,0 0-15,0 0 16,24 0-1,-24 0-15,0 0 16,25 25 0,-26-25-16,1 0 15,25 0 1,-25 0-16,-1-25 16,1 25-16,-25-25 15,25 25-15,0 0 16,0 0-1,-25-24-15,24 24 16,1-25-16,0 0 16,-25 0-1,25 0 1,-25 1 0,0-1-1,0 0 1,0 0-1,0 0-15,-25 25 16,25-24-16,-25 24 16,0 0-16,25-25 15,-24 25-15,24-25 0,-25 25 16,25-25 0,-25 25-16,0-25 15,0 25 1,25-24-16,-24 24 15,-1 0 1,0 0-16,0 0 16,0 0-16,1 0 0,-1 0 15,0 0-15,0 0 16,0 0-16,1 0 0,-1 0 16,25 24-16,-50-24 0,25 0 15,1 25-15,-1-25 16,0 25-16,0 0 0,0-25 15,1 0-15,-1 25 0,0-1 16,0 1-16,0 0 16,25 0-1,0 0-15,0-1 0,0 1 16,0 0-16,25 0 0,0 0 16,0-1-16,0 1 15,24 0 1,-24-25-16,0 0 15</inkml:trace>
  <inkml:trace contextRef="#ctx0" brushRef="#br0" timeOffset="1.30099E6">5432 15974 0,'25'0'109,"0"25"-93,0-25-1,-25 25 1,24 0-1,1-1 1,0-24 15,-25 25-31,25-25 16,0 0 0,-1 0-16,-24 25 15,25-25-15,0 0 16,0 0-16,-25 25 15,25-25-15,-1 0 16,1 25 0,0-25-1,0 0-15,-25 24 16,25-24-16,0 0 16,-25 25-16,24-25 15,1 0 1,0 0-1,0 0-15,0 0 16,-25-25-16,24 25 16,1 0-16,0 0 15,-25-24 1,25 24-16,0-25 16,-1 25-1,1-25-15,0 25 16,0-25-1,0 25 1,-1-25 0,-24 1-16,25 24 0,0 0 31,-25-25-31,25 0 47,0 0-32,-25 0 64</inkml:trace>
  <inkml:trace contextRef="#ctx0" brushRef="#br0" timeOffset="1.30123E6">6201 15900 0,'0'0'16,"0"-25"-16,25 25 16,0 0-1,-25-25-15,25 25 0,-1 0 16,1 0-16,0 25 15,0 0-15,-25 0 16,0-1-16,0 1 0,0 0 16,0 0-16,0 0 15,0-1-15,0 1 0,0 0 16,-25-25-16,0 25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21T04:59:11.8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8731 6499 0,'-25'0'0,"50"0"0,-50-25 0,25 0 15,-24 0-15,24 1 16,0-1-16,0 0 16,0 0-1,0 0-15,0 1 16,0-1-1,0 0-15,0 0 16,0 0-16,0 1 31,0 48 32,0 1-63,-25 0 15,25 0-15,-25 0 0,0 24 16,25 1-16,0-25 0,-25-1 0,25 26 16,-24 0-16,-1 24 0,0-49 15,25 0-15,-25 24 0,25-24 16,0 0-16,-25 24 0,25-24 16,0 0-1,0-50 1,0 0-1,0 1-15,0-1 0,25 0 16,-25 0-16,0-49 0,25 24 16,0-24-1,0 24-15,-25 1 0,49-26 0,-49 26 16,25 24-16,-25-25 0,25 25 16,0-24-16,-25 24 0,24 0 15,1 0-15,0 1 16,-25 48 15,0 1-15,0 25-16,0-25 15,0-1-15,0 1 0,25 0 16,-25 25-16,25-26 0,-25 26 16,0-25-16,0 0 0,0-1 15,24 51-15,-24-50 0,0-1 16,0 1-16,0 0 0,25 0 15,-25 0-15,0-1 16,0 1-16,-25-25 31,1-49-15</inkml:trace>
  <inkml:trace contextRef="#ctx0" brushRef="#br0" timeOffset="180.6493">8582 6424 0,'25'0'47,"0"0"-47,25-24 16,-26 24-16,1 0 0,0 0 15,0 0-15,24 0 0,-24 0 0,0-25 16,0 25-16</inkml:trace>
  <inkml:trace contextRef="#ctx0" brushRef="#br0" timeOffset="834.9518">9550 6127 0,'0'-25'15,"-25"25"32,25-25-31,-25 25-16,0 0 16,1 0-1,-1 0-15,0 25 16,0-25-1,25 25-15,-25-25 0,25 25 16,-24-25-16,-1 24 16,25 1-16,0 0 0,-25-25 15,25 25-15,-25 24 16,25-24-16,-25-25 16,25 25-16,0 0 0,0 0 15,0-1-15,0 1 0,0 0 16,25 0-16,-25 0 0,25-1 15,-25 1 1,25-25-16,0 25 16,-1-25-16,26 0 15,-25 0-15,0 0 0,-1 0 16,1 0-16,0 0 0,0-25 16,0 25-1,-1 0 1</inkml:trace>
  <inkml:trace contextRef="#ctx0" brushRef="#br0" timeOffset="5920.9797">10120 6300 0,'0'25'0,"-24"-25"15,48 0 142,1 0-157,0 0 15,0 0 1,0 0-16,-1 0 0,1 0 15,0 0-15,25 25 16,-26-25-16,1 0 16,0 0-16,0 0 15,0 0-15,-1 0 16,-24-25 31</inkml:trace>
  <inkml:trace contextRef="#ctx0" brushRef="#br0" timeOffset="6169.7168">10368 6226 0,'0'-25'0,"25"0"31,0 25-31,0 0 0,0 0 16,24 0-16,-24 25 15,0-25-15,-25 25 0,0 0 16,25 0-16,-25-1 0,0 1 16,-25 0-1,25 0-15,-50 0 0,25-1 0,1 1 16,-1-25-16,25 25 0,-25 0 16,0-25-16,0 0 15</inkml:trace>
  <inkml:trace contextRef="#ctx0" brushRef="#br0" timeOffset="6755.8187">11162 6251 0,'0'-25'0,"0"0"16,0 0-1,0 1 17,-25 24-17,0 0-15,1 0 16,-1 24-16,0-24 0,0 25 15,0 0-15,25 0 16,0 0 0,0-1-16,25-24 0,-25 25 15,25-25-15,0 25 0,24-25 16,1 0-16,-25 25 0,0-25 16,0 0-16,-25 25 15,0-1-15,-25-24 16,-25 25-1,25-25-15,0 25 0,1-25 0,-1 0 16,0 25-16,0-25 0,0 0 16,25-25-1,25 0 1</inkml:trace>
  <inkml:trace contextRef="#ctx0" brushRef="#br0" timeOffset="6986.7399">11410 6077 0,'0'-25'15,"0"50"1,0 0 0,0 0-16,0 0 15,25 24-15,-25-24 16,0 0-16,0 0 0,0 24 0,25-24 15,-25 25-15,0-26 16,0 1-16,0 0 0,-25 0 16,0 0-1</inkml:trace>
  <inkml:trace contextRef="#ctx0" brushRef="#br0" timeOffset="7647.2357">11261 6375 0,'0'0'0,"-24"-25"15,24 0 1,24 25-16,26 0 16,-25 0-16,0 0 15,24-25-15,-24 25 0,0 0 16,0 0-16,-1 0 0,1 0 16,0-24-16,0 24 15,-25 24 1,0 1-1,0 0-15,0 0 16,0 0-16,25-1 16,-25 1-1,24-25-15,-24 25 16,25-25 0,0-25-1,-25 0-15,25 25 16,-25-24-16,0-1 0,0 0 15,0 0-15,0 0 16,-25 1 0,25-1-16,-25 25 0,0 0 0,1 0 15,-1 0-15,0 25 16,50-1 15,24-24-15,-24 0-16,0 0 15,0 0-15,0 0 0,24-24 16,-24 24-16,0 0 16,0 0-16,24 0 15,-24 24-15,0 1 16,-25 0-16,25-25 0,-25 25 16,0 0-16,0-1 15,0 1 1,0-50 15,24 25-31,-24-24 0,25-26 16,0 50-16,0-25 0,-25 0 0,25 1 15,-25-1-15,24 25 16,-24-25-16,25 25 16</inkml:trace>
  <inkml:trace contextRef="#ctx0" brushRef="#br0" timeOffset="7902.2091">12229 6400 0,'25'0'15,"-25"-25"1,24 0-16,1 0 0,-25 0 16,25 25-16,-25-24 0,0-1 15,25 0-15,-25 0 16,-25 25-1,0 0-15,-24 25 16,24 0-16,0 24 16,25-24-1,0 0-15,0 0 0,25 0 16,24-1-16,-24-24 16,0 0-16,25 0 0</inkml:trace>
  <inkml:trace contextRef="#ctx0" brushRef="#br0" timeOffset="8354.003">13072 5829 0,'-25'0'0,"0"25"16,1 0-16,24 0 16,0-1-16,-25 26 0,25-25 15,0 24-15,0-24 0,0 0 16,0 25-16,0-1 15,0 50-15,0-49 16,-25-50-16,0 0 16</inkml:trace>
  <inkml:trace contextRef="#ctx0" brushRef="#br0" timeOffset="8503.9352">12774 6251 0,'-24'0'0,"73"-25"31,-24 25-31,0 0 0,0 0 16,-1 0-16,1 0 0,50-25 15,-51 25-15,1 0 0,0 0 0</inkml:trace>
  <inkml:trace contextRef="#ctx0" brushRef="#br0" timeOffset="9599.7947">13072 6325 0,'0'0'0,"0"25"0,25-25 32,0-25-32,-1 25 15,1-49-15,0-1 16,-25 25-16,25 0 16,-25 1-16,0-1 0,0 0 15,-25 25-15,0 0 16,0 0-16,25 25 15,-24 0-15,24-1 16,0 1-16,0 0 0,0 0 16,0 0-16,24-1 15,1-24-15,0 25 0,0-25 16,0 0-16,0-25 16,-25-24-16,24 49 15,-24-25-15,25 0 0,-25 0 16,25 1-16,-25-1 0,25 25 15,-25-25 1,0 50 0,0 0-16,0-1 15,0 1-15,0 0 16,0 0-16,0 0 0,0-1 16,25-24-1,-25-24 1,24 24-16,1-25 15,0 0-15,0 0 0,-25 0 16,25 25-16,-25-24 0,24-1 16,-24 0-16,0 50 15,0 0 1,0-1-16,0 1 16,-24 0-16,24 0 0,0 0 15,0-1 1,24-24-1,1 0-15,0-24 16,0-1-16,0 0 16,-25 0-1,24 25-15,1 0 16,0 0 15,0 0-15,0 0-16,-25-25 15,49 1-15,-24-1 16,-25 0-16,25 0 16,-50 50 15,25 0-31,-25 24 16,25-24-16,0 25 15,-25-25-15,25 24 0,0 1 0,0-25 16,0 24-16,-24 26 0,24-51 15,0 26-15,0-25 0,-25 0 16,25 49-16,-25-49 16,25 0-16,0-1 15,0-73 1,0-26 0,0 51-16,0-26 0,25 0 0,-25 1 15,0-1-15,0-24 16,25 24-16,-25 25 0,24 1 0,-24-1 15,0 0-15,25-25 16,0 50-16,0-24 0,0 24 16,24-25-16,-24 25 0,0 25 15,0-25-15,-25 24 16,24 1-16,-24 0 0,0 0 16,-49 0-16,49-1 15,-50 1-15,25-25 0,1 0 16,-1 0-16,0 0 0,25-25 31,25 1-15</inkml:trace>
  <inkml:trace contextRef="#ctx0" brushRef="#br0" timeOffset="10940.1119">14163 6127 0,'0'0'15,"25"0"-15,-50 0 31,25 25-15,0-1-16,-24 1 0,24 0 16,0 0-1,0 0-15,24-1 16,26-24-16,-25 0 16,0 0-16,-1-24 0,26-26 15,-50 25-15,0 0 16,0 1-16,0-1 15,-25 25-15,0-25 0,1 25 16,-1 0-16,0 0 16,0 0-16,25 25 15,25-25 1,0 0-16,0 0 16,-1 0-16,26 0 0,-25 0 15,0 0-15,0 0 16,-1 0-16,1 0 0,0 0 31,-25 25-31,0-1 0,0 1 16,0 0-16,0 0 15,-25 0-15,25-1 16,-25-24-16,25-24 16,25 24-1,-25-25-15,25 25 0,0-50 0,0 50 16,-25-25-16,24 1 0,1 24 15,0-25-15,0 0 0,0 25 16,-1-25-16,1 25 16,0-25-16,0 25 15,0 0-15,-25 25 16,0 0-16,0 0 16,0 24-1,0-24-15,0 0 16,0 0-16,0 0 15,24-25-15,1 0 16,0 0 0,0-25-1,0 0-15,-1 25 16,-24-25-16,25 0 0,0 1 16,-25-1-16,25 0 15,-25 0-15,0 0 16,-25 25-1,0 0-15,0 0 16,25 25-16,-24-25 0,-26 50 16,25-1-1,25-24-15,0 0 0,0 0 16,0 0-16,25-25 16,0 0-16,24 0 15,-24-25-15,0 0 16,0 25-16,-25-25 15,25 0-15,-25 1 16,-25 24 15,25 24-31,-25 1 16,25 0-16,0 0 16,0 0-16,25-25 15,24-25 1,-24 0-16,0 0 15,0 25-15,-25-25 16,25 25-16,-1-24 0,-24 48 31,0 1-15,0 0 0,0 0-16,0 0 15,25-25 16,0-25-31,0 0 0,0 25 16,-25-25-16,24 0 0,1 1 16,0-1-16,0 0 0,0 0 15,0 25-15,-25-25 16,24 1-16,1 24 0,-25-25 0,0 50 31,0-1-31,0 1 16,-25 0-16,25 0 0,-24 49 15,-1-24-15,25-25 0,0 24 16,0 1-16,-25 24 0,25-49 16,0 25-16,-25-26 0,25 1 0,-25 0 15,25 25-15,-25-26 0,1 1 16,-1-25-16,0 0 16,0 0-16,0 0 0,1 0 15,-1-25-15,0 25 0,0-49 16,0 24-16,25 0 0,0 0 15</inkml:trace>
  <inkml:trace contextRef="#ctx0" brushRef="#br0" timeOffset="12003.9437">16247 6251 0,'0'0'0,"0"-25"15,25 25-15,-25-25 0,25 0 16,-25 1 0,0-1-16,0 0 15,-25 25-15,0 0 16,0 0-16,0 0 16,1 25-16,-1-25 0,25 25 15,-25-1-15,0-24 0,25 50 16,-25-25-16,25 0 15,0-1-15,25-24 16,25 0-16,-25 0 16,-1-49-16,1 24 0,0 0 15,0 0-15,0 1 0,-1-1 16,26-50-16,-50 51 0,25-1 16,-25 0-16,25 25 0,-25-25 15,25 0-15,-25 50 16,0 0-1,-25 0-15,25 0 16,-25-1-16,25 1 0,0 25 16,0-25-16,0 24 0,0-24 15,0 0-15,0 24 0,25-49 16,-25 25-16,25-25 0,-1 25 0,1-25 16,0 0-16,0 0 0,0-25 15,-1 25-15,51-99 16,-50 74-16,-25 0 15,24 1-15,-24-1 0,0 0 16,0 0-16,-24 0 16,-1 25-16,0 0 15,0 25 1,0-25-16,1 25 0,24 25 16,0-26-16,0 1 15,24 0-15,1-25 16,0 0-16,25-25 15,-26 0 1,1 1-16,-25 48 47,0 1-31,0 0-16,0 0 0,25 0 31,0-25-31,0 0 15,-1-25-15,-24 0 0,25 0 0,0 0 16,0-24-16,0 24 0,-1 0 16,-24-24-16,25 24 0,0-25 15,0 25-15,-25 1 0,25-1 16,-25 0-16,0 50 31,0 0-31,-25 24 0,25-24 16,-25 0-16,25 0 15,0 24-15,-25 26 0,25-51 16,0 1-16,0 25 0,-25-25 16,25-1-16,0 26 0,0-25 15</inkml:trace>
  <inkml:trace contextRef="#ctx0" brushRef="#br0" timeOffset="12414.8079">16892 6176 0,'0'0'0,"-25"0"15,0-24-15,1 24 0,48 0 32,26 0-17,-25 0-15,0 0 16,-1 0-16,1 0 16,0 0-16,49 24 0,-49-24 0,0 0 15,0 0-15,0 0 0,-1 0 16,1 0-16,-25-24 0,25 24 15,0-25 1,-25 0 0,-50 25-16,25 0 15,1 0-15,-1 25 0,0-25 16,0 25-16,0-1 16,25 1-16,0 0 15,0 0-15,25 0 16,0-25-16,0 0 15,0 0-15,-1-25 0,1 25 0,-25-25 16,25 25-16,-25-25 0,0 50 47,0 0-47,0 0 16,0-1-16,25-24 15</inkml:trace>
  <inkml:trace contextRef="#ctx0" brushRef="#br0" timeOffset="12955.0536">18132 5928 0,'0'-24'15,"0"-1"17,0 0-32,0 0 15,-25 0-15,25 0 0,-24 25 16,24-24-16,0-1 0,-25 25 0,0 0 15,-25 25 1,50-1-16,-24 1 16,-1 0-16,25 0 0,-25 0 15,0 24-15,25-24 0,-25 25 16,25-25-16,-24 24 0,24 1 16,-25-1-16,25-24 0,0 0 0,0 25 15,-25-1-15,25-24 16,0-50 15</inkml:trace>
  <inkml:trace contextRef="#ctx0" brushRef="#br0" timeOffset="13500.8473">17735 6102 0,'-24'-25'0,"48"25"47,1 25-47,25-25 15,-1 0-15,-24 0 0,0 0 0,0 0 16,24 0-16,1 25 0,-25-25 16,0 0-16,-50 0 47,0 0-47,25 25 15,0-1-15,0 1 0,0 0 16,0 0-16,0 0 15,25-25-15,0 0 16,-1 0-16,1-50 16,-25 25-1,0 0-15,0 1 16,0-26-16,0 25 16,0 0-1,25 50 16,0-25-31,0 25 16,-25 0-16,24 0 16,1-25-16,0 24 0,0 1 15,0 0 1,-25 0 0,-25-25-1,25-25 32,25 0-47,24 0 16,-24-24-16,0 49 15,0-25-15,-25 0 0,24 0 16</inkml:trace>
  <inkml:trace contextRef="#ctx0" brushRef="#br0" timeOffset="14967.4808">19348 6201 0,'0'0'0,"0"-25"16,-25 1-1,25-1-15,0 0 16,0 0 0,-25 25-16,0 0 15,0 0-15,1 25 16,-1 0-1,0 0-15,0-25 0,25 24 0,-25 1 16,25 0 0,-24-25-16,24 25 0,0 0 15,24-1-15,1-24 16,0 0-16,0 0 16,0 0-16,24-24 0,-24 24 15,0-25-15,0 25 0,-1-25 0,26 0 16,-50 0-16,25 25 15,-25-24-15,25-1 16,-50 25 0,0 0-16,0 25 15,25-1-15,-25-24 0,25 25 0,0 0 16,0 0 0,0 0-16,25-1 0,0 1 15,25-25-15,-26 0 16,1 0-16,-25-25 15,25 25-15,-25-49 0,0 24 16,25 0-16,-25 0 0,0 1 16,-25-26-16,0 50 15,25-25-15,-25 25 0,1 0 16,-1 0-16,25 25 16,0 0-16,25-25 15,-25 25-15,24-25 16,1 0-16,0 0 0,0 0 15,0 0-15,0 0 0,-25-25 16,24 25-16,1 0 16,-25 25 15,0-1-15,0 1-16,0 0 0,0 0 15,25 0-15,-25-1 16,25-24-1,-25-24 1,25-26 0,-1 25-16,-24 0 0,25 1 15,0-1-15,0 0 16,-25 50 15,-25 0-15,25-1-16,0 1 15,-25-25-15,25 25 0,0 0 16,25-25-16,0 0 16,0 0-1,-1-25-15,-24 0 16,25 25-16,-25-25 16,25 25 30,-25 25-46,0 0 16,25-25-16,0 0 16,-1-25-1,1 0-15,0 1 16,-25-1-16,25 0 16,-25 0-16,0 50 46,0 0-46,0 0 16,0-1-16,0 1 0,0 0 16,-25 25-16,25-1 0,0 1 0,0-25 15,0 24-15,0-24 0,-25 25 16,25-1-16,0 1 0,0-25 16,0-1-16,0 1 0,0 0 15,0 0-15,-25-25 16,25-50-1,0 25 1,0 1-16,0-1 0,0-74 16</inkml:trace>
  <inkml:trace contextRef="#ctx0" brushRef="#br0" timeOffset="15180.9286">20117 6127 0,'0'0'0,"24"-25"0,1 0 0,-25 0 15,25 25-15,0 0 0,0 0 16,-1 0-1,-24 25-15,25-25 0,-25 25 16,25 0-16,-25 0 0,0-1 16,-25 1-16,-49 25 0,49-50 15,0 25-15,0-25 16,1 0-16,24-25 31,24 0-31,1 0 0,0 25 16,0 0-16</inkml:trace>
  <inkml:trace contextRef="#ctx0" brushRef="#br0" timeOffset="15471.0246">20340 6127 0,'0'0'0,"25"0"16,-25-25-16,0 50 31,0 0-31,0-1 16,0 1-16,0 0 15,24-25-15,-24 25 0,25-25 16,-25 25-16,25-25 15,0 0-15,0-25 16,-1 0-16,-24 0 0,25 0 16,0 25-16,-25-24 0,25-1 15,-25 50 17,0-1-17,0 1-15,0 0 16,0 0-16,0 0 0,25-25 31,-1 0-31,-24-25 16</inkml:trace>
  <inkml:trace contextRef="#ctx0" brushRef="#br0" timeOffset="15793.565">20836 5879 0,'0'-25'16,"0"50"15,-25 24-31,25-24 16,0 0-16,-25 0 15,25 49-15,0-49 0,-24 0 16,24 24-16,0-24 0,0 0 16,0 0-16,0 0 0,-25-1 15</inkml:trace>
  <inkml:trace contextRef="#ctx0" brushRef="#br0" timeOffset="16243.8892">20637 6077 0,'25'0'32,"25"25"-17,-25-25-15,0 0 0,-1 0 16,1 0-16,0 25 0,25-25 15,-26 0-15,1 0 0,0 0 16,0 0-16,0 0 16,-1 0-16,-24-25 15,-24 0 1,-1 25 0,0 0-16,0 0 15,25 25-15,-25-25 0,25 25 16,-24-25-16,-1 25 15,25-1-15,0 1 16,25-25-16,-1 0 16,1 0-16,0 0 15,0 0-15,0-25 0,-1 25 16,1 0-16,0 0 16,-25-24-16,0 48 15,-25 1 1,25 0-1,0 0-15,25-25 32,0 0-32,-25-25 15,25 25-15</inkml:trace>
  <inkml:trace contextRef="#ctx0" brushRef="#br0" timeOffset="16415.5694">21307 5953 0,'0'0'0,"25"0"0,0-25 16,-25 1-16,25 24 0,-25-25 0,24 25 15,-24 25 1,-24 49 0,24-49-16,-25 0 0,25-1 15,-25 1-15,25 50 0,0-51 16,-25 1-16,25 0 0,0 0 16,0 0-16,-25-1 0,25 1 0</inkml:trace>
  <inkml:trace contextRef="#ctx0" brushRef="#br0" timeOffset="16708.96">21158 6176 0,'0'-24'16,"0"-1"0,75 25-1,-50 0 1,-1 0-16,1 0 0,0 0 15,0 0-15,24 0 0,-24-25 16,0 25-16,0 0 0,0 0 16,-1 0-16,-24 25 31,0 0-31,0-1 16,0 1-16,0 0 0,-24 0 15,24 0-15,-25-1 0,25 1 16</inkml:trace>
  <inkml:trace contextRef="#ctx0" brushRef="#br0" timeOffset="16855.4578">21506 5953 0,'-25'-25'0,"0"25"16,25 25-1,0 0 1,50 0-16,-26 0 16</inkml:trace>
  <inkml:trace contextRef="#ctx0" brushRef="#br0" timeOffset="17427.9829">21704 6152 0,'0'24'15,"0"1"16,0 0-31,0 0 16,0 0-16,25-25 16,-25 24-16,25-24 15,-25-24 1,0-1-16,25 0 0,-25 0 16,0 0-16,0 1 0,0-1 15,0 0-15,-25 0 0,25 0 16,-25 25-16,50 25 47,0-25-32,-1 25-15,1-25 0,0 0 16,0 0-16,0 0 0,-1 0 16,-24 25 15,-24-25-16,24 49 1,0-24-16,24 0 16,1-25-1,0 0-15,0-25 16,0 25-16,-25-25 16,24 25-16,-24-24 0,25 24 15,-25-25 1,25 25-16,-25 25 31,0-1-31,0 1 16,0 0-16,-25-25 0,25 25 15,-25-25-15,25 25 16,25-25 0,0 0-1,0-25 1</inkml:trace>
  <inkml:trace contextRef="#ctx0" brushRef="#br0" timeOffset="42373.3062">8657 7466 0,'-25'0'0,"0"0"16,75 0 78,-25 0-79,-1 0 1,1 0-16,25 0 16,-25 0-16,-1 0 15,-48 0 16,24-25-15,-25 25-16,0 0 16,0 0 15,25 25-31,0 0 0,0 0 16,0 0-1,0-1-15,-25 1 16,25 0-16,0 25 15,0-26-15,0 1 0,-24 0 16,24 0-16,0 24 0,0-24 0,0 0 16,0 0-16,-25 0 0,25-1 15,-25-24-15</inkml:trace>
  <inkml:trace contextRef="#ctx0" brushRef="#br0" timeOffset="42540.94">8483 7937 0,'0'0'0,"-25"0"15,25 25-15,25-25 32,25 0-17,-25 0-15,24 0 0,-24 0 0,0-25 16,0 25-16,49 0 0,-49-24 16,0 24-16,-25-25 0,24 25 15,1-25-15</inkml:trace>
  <inkml:trace contextRef="#ctx0" brushRef="#br0" timeOffset="43163.1575">9079 7466 0,'0'-25'0,"0"1"15,0 48 1,0 1-1,0 0-15,0 0 16,0 24-16,0-24 16,0 0-16,0 0 0,0 0 0,0 24 15,-25 1-15,25-25 0,0-1 16,-25 1-16,25 0 0,0 25 0,-25-50 16,25 24-16,0 1 15,-25-50 1,25-24-1,0 24-15,0-25 0,0 1 16,25 24-16,-25-25 0,25 26 16,0-51-16,-25 50 0,25 1 15,-25-1-15,24 0 0,1 25 16,25-50-16,-25 50 0,-1 0 16,1 0-16,0 0 0,0 0 15,24 0-15,-24 0 0,-25 50 16,0 0-1,-25-50-15,25 24 0,-24 1 16,-1 0-16,0-25 0,-49 50 16,49-26-16,0-24 0,-25 0 15,26 25-15,-1-25 0,-25 0 0,25 0 16,0 0-16,50 0 31,25 0-15,-25 0-1,0 0-15,-1 0 0,1 25 16,0 0-16,0-25 0,-25 25 0,25-1 16,-25 1-16,49 25 15,-49-25-15,25-1 0,0-24 16,0 25-16,24 0 0,-49 0 16,25-25-16,0 0 0,0 25 0,-1-25 15,1-25-15</inkml:trace>
  <inkml:trace contextRef="#ctx0" brushRef="#br0" timeOffset="44329.2989">9947 7665 0,'0'0'0,"-25"0"16,25 24 31,25-24-32,-1 0-15,1 0 16,0 0-16,0 0 0,0 0 16,0 0-16,49 0 0,-24 0 0,-26 0 15,26 0-15,-25 0 16,24-24-16,1 24 0,-25 0 16,0 0-16,-1 0 15,-48-25 16,-1 25-31,0 0 16</inkml:trace>
  <inkml:trace contextRef="#ctx0" brushRef="#br0" timeOffset="44555.5992">10269 7541 0,'0'-25'31,"25"25"-16,0 0-15,0 0 0,-1 0 0,26 25 16,-25-25-16,0 24 0,-1 1 16,1 0-16,-25 0 15,0 0-15,0-1 0,-25 1 16,1 0-16,-1 0 16,0-25-16,0 25 0,0-25 15,1 24-15,-1-24 0,0 0 0</inkml:trace>
  <inkml:trace contextRef="#ctx0" brushRef="#br0" timeOffset="45507.7353">11336 7441 0,'-25'0'16,"25"-24"-16,0 48 46,0 1-30,0 25 0,0-25-16,0-1 15,0 1-15,0 0 0,0 0 0,0 24 16,0-24-16,0 25 0,0-25 16,0-1-16,0 26 0,0-25 0,0 0 15,0-1-15,-25 1 16,25-50 15,0-24-15,0 24-16,0-25 15,25 26-15,-25-1 0,25 0 0,0 25 16,-1-25-16,1 0 16,0 1-16,0 24 0,-25-25 15,25 25-15,-1 0 0,-24 25 16,0-1-1,0 26-15,-24-25 0,24 0 16,0-1-16,0 1 16,0 0-16,0 0 15,49-25 1,-24 0-16,0-25 0,0-25 16,24 26-16,-24-1 15,0 0-15,0 0 16,-1 0-16,-24 1 15,-24 48 17,24 1-32,0 0 15,0 0-15,0 0 16,24-25-16,26 24 16,0-24-1,-26-49-15,1 24 16,-25 0-16,0 0 0,0 1 15,-25-1-15,1 0 16,-1 25-16,25-25 0,-25 25 16,0 0-16,0 0 0,1 0 15,48 0 1</inkml:trace>
  <inkml:trace contextRef="#ctx0" brushRef="#br0" timeOffset="45811.5342">12179 7367 0,'0'-25'15,"0"50"-15,0-25 31,0 25-15,0 0-16,0-1 16,0 1-16,0 0 0,0 25 15,0-26-15,0 1 16,0 0-16,0 0 0,0 0 0,0-1 16,0 1-16,0 0 0,0 0 15,0 0 1</inkml:trace>
  <inkml:trace contextRef="#ctx0" brushRef="#br0" timeOffset="46068.571">12477 7367 0,'0'0'0,"25"-25"16,-25 50 15,0 0-15,0 0-16,24 24 15,-24-24-15,0 0 16,0 0-16,0-1 0,0 1 0,0 25 16,0-25-16,0-1 0,0 1 15,0 0-15,-24 0 16,-1-25-1</inkml:trace>
  <inkml:trace contextRef="#ctx0" brushRef="#br0" timeOffset="46220.3636">12378 7590 0,'-25'0'0,"50"0"0,-50-25 31,50 25-31,-1 0 16,26 0-16,0 0 15,-26 0-15,1 0 0,25 0 16,-25 0-16,49-24 16,-49 24-16</inkml:trace>
  <inkml:trace contextRef="#ctx0" brushRef="#br0" timeOffset="46724.107">13419 7317 0,'0'-24'0,"0"-1"31,25 25-31,-50 25 47,25-1-15,0 26-32,-24-25 15,24 0-15,0-1 0,0 1 0,0 25 16,-25-25-16,25-1 0,0 1 15,0 0-15,0 25 0,0-26 16,0 1-16</inkml:trace>
  <inkml:trace contextRef="#ctx0" brushRef="#br0" timeOffset="47383.2542">12551 7590 0,'-25'-25'15,"1"25"48,-1 0-48,0 0-15,0 0 16,0 0-16,1 0 16,24 25-16,-25-25 15,25 25-15,-25-25 0,25 25 16,-25 24-16,25-24 15,0 0-15,25 0 16,25-25-16,-26 0 16,1 0-16,0 0 0,49 0 15,-49 0-15,0 0 0,0 0 16,0-25-16,-1 25 0</inkml:trace>
  <inkml:trace contextRef="#ctx0" brushRef="#br0" timeOffset="47820.5568">13122 7516 0,'-25'0'0,"50"0"16,-1 0 0,1 0-16,50 0 0,-50 0 15,24 0-15,-24 0 16,25 0-16,-1 0 0,26 0 0,-26 0 16,-24 0-16,0 0 15,0 0-15,-1 0 0,-48 0 31</inkml:trace>
  <inkml:trace contextRef="#ctx0" brushRef="#br0" timeOffset="48439.7876">13692 7268 0,'0'0'0,"0"-25"0,-25 25 15,25 25 1,0 0 0,0-1-16,0 1 15,0 25-15,0-25 0,0-1 16,0 1-16,-24 0 0,24 0 16,-25 24-16,25-24 0,0 0 15,0 0-15,0 0 16,0-50 15,25 25-31,-25-25 0,0 0 16,24-24-16,1 24 15,0 0-15,-25 0 16,25 25-16,-25-25 0,25 25 31,-25 25-15,0 0-16,0 0 15,0 0-15,0-1 16,0 1-16,24 0 0,1 0 16,0-25-1,0 0-15,0 0 16,-1 0-16,1 0 16,0-25-16,0 0 0,0 0 15,-1 1-15,-24-1 0,25 0 16,-25 0-16,0 0 15,-25 25 1,1 0-16,-1 0 16,0 0-16,0 0 0,25 25 15,-25-25-15,25 25 0,0 0 16,0 0-16,0-1 0,0 1 0,25 0 16,0-25-16,0 25 15,0 0-15,24-25 0,-24 0 16,25 0-16,-1 0 15,26 0-15</inkml:trace>
  <inkml:trace contextRef="#ctx0" brushRef="#br0" timeOffset="49836.119">15205 7293 0,'-25'0'16,"25"-25"-16,-24 25 15,-1 0 1,-25 25-1,50-1-15,-25-24 0,1 25 16,-1 0-16,25 0 0,-25 0 16,0-1-16,25 1 0,-25 0 15,25 25-15,25-26 16,25-24-16,-50 25 16,49-25-16,-24 0 0,0 0 15,0 0-15,0-25 0,24 1 16,-24 24-16,-25-25 0,25 0 15,0 25-15,-25-25 0,24 0 16,1 1-16,-25-1 16,25 25-16,-25-25 0,0 0 15,25 25 1,-25 25 0,0 0-1,0 0-15,0-1 16,0 1-16,0 0 0,0 0 0,0 24 15,25-24 1,0-25 0,-1 0-16,-24-25 15,25 25-15,-25-24 0,25-26 0,0 25 16,-25 0-16,25 1 0,-1-1 16,-24 0-1,0 75 16,0-26-15,-24 1-16,24 0 16,-25 0-16,25 0 0,25-25 15,-1 0 1,1 0-16,0-25 16,0 0-16,0 25 0,-25-25 15,24 0-15,1 25 0,-25-24 16,25-1-16,-25 0 15,25 25-15,-25 25 32,0 0-32,-25 49 15,0-49 1,25 0-16,0-1 16,0 1-16,25-25 15,0 0 1,-25-25-16,25 25 15,-1-49-15,1 24 0,-25 0 16,25 0-16,0 1 0,0-1 16,-25 0-16,24 0 0,-24 0 15,25 25 1,-25 25 0,0 0-16,-25-25 15,25 25-15,0 0 0,0-1 16,0 1-1,25-25-15,0 0 16,25 0-16,-26 0 16,1 0-16,0 0 15,-25 25 17,-25-25-17,25 25-15,0 0 16,0-1-16,0 1 0,-25-25 15,25 25-15,0-50 32,0 0-17,25 1-15,0-1 16,-25 0-16,25 0 0,0 0 16,-1 1-16,-24-1 0,25-25 15,0 50-15,-25-25 0,25 1 16,-25 48 15,0 1-31</inkml:trace>
  <inkml:trace contextRef="#ctx0" brushRef="#br0" timeOffset="50567.1375">16371 7541 0,'0'24'16,"0"-48"-16,0 73 0,25-49 31,0-25-31,0 1 15,24-1 1,-49 0-16,25 0 0,-25 0 16,25 1-16,-25-1 15,0 0 1,-50 25 0,25 0-16,25 25 15,-24-25-15,-1 25 0,25-1 0,0 1 16,-25 0-1,25 0-15,0 0 0,25-1 16,0-24-16,-1 0 16,1 0-16,0 0 0,0-24 0,0 24 15,-1-25-15,26-25 0,-25 25 16,0 1 0,-25-1-16,24 0 0,1 0 15,-50 25 16,25 25-15,0 0-16,0 0 16,0-1-16,0 1 31,25-25 31,-25 25-62,0 0 16,25 0-16,0-25 16,0 24-16,-1-24 15,1 0-15,0 0 0,0-24 16,0-1-16,-1 0 0,1 0 16,-25 0-16,25 1 0,0-26 15,0 0-15,-1 1 0,-24 24 0,25 0 16,-25-24-16,25-1 15,-25 25-15,25 25 0,-25-25 16,0 50 0,-25 0-1,25 0-15,-25 49 0,0-49 0,25 25 16,-24-1-16,24 1 0,-25 24 16,25-24-16,0-25 0,-25 24 15,25-24-15,0 0 0,0 24 16,-25-24-16</inkml:trace>
  <inkml:trace contextRef="#ctx0" brushRef="#br0" timeOffset="50704.3135">16867 7417 0,'0'0'0,"0"-25"16,-25 25-16,50 0 31,0 0-31,49 25 15,-49-25-15,0 0 0,0 0 16</inkml:trace>
  <inkml:trace contextRef="#ctx0" brushRef="#br0" timeOffset="51032.2713">17661 7317 0,'-25'25'31,"25"0"-15,0 0-16,-25 0 15,25-1-15,0 1 16,0 0-16,0 0 16</inkml:trace>
  <inkml:trace contextRef="#ctx0" brushRef="#br0" timeOffset="51684.222">17636 7218 0,'0'0'0,"0"-25"0,25 25 47,-25 25-47,25 0 0,0 0 0,-1-25 15,-24 25-15,25-1 0,0 1 16,-25 0-16,25 0 0,-25 0 15,0-1-15,0 1 16,0 0-16,-25 0 0,0 0 16,25-1-1,25-48 1,0-1 0,0 0-1,-1 0-15,26 0 0,-25 1 16,-25-1-16,25 0 0,-1 0 0,-24 0 15,25 25-15,-25 25 32,0 0-32,0 0 15,0 0-15,0-1 0,0 1 16,0 0-16,0 0 16,0 0-16,25-1 0,0-24 15,0 0-15,24 0 16,-24-24-16,0 24 0,0-25 15,-1 25-15,1-25 16,25 0-16,-25 0 0,-1 1 16,1-1-16,0 25 0,-25-25 0,0 0 15,0 0-15,0 1 0,-25 24 16,0-25-16,1 25 16,-1 0-16,0 0 15,0 25-15,0-1 16,25 1-16,0 0 15,0 25-15,25-50 0,-25 24 16,25 1-16,0 0 0,0 0 0,-1 0 16,1-25-16,-25 24 15,25-24-15,-25 25 0,0 0 16,-50-25-16,26 0 16,-1 0-16,-25 0 0,25 0 15,25-25-15,0 0 16,25 1-16</inkml:trace>
  <inkml:trace contextRef="#ctx0" brushRef="#br0" timeOffset="51904.2601">18728 7119 0,'0'0'0,"0"-25"16,0 0-1,0 75 1,0-25-16,0 0 15,0-1-15,0 51 0,0-26 16,0-24-16,0 0 0,0 25 16,-25 24-16,25-49 0,0 0 15,0-1-15,0 1 0,-25 0 16,25 0-16,-25-25 0,0-25 16</inkml:trace>
  <inkml:trace contextRef="#ctx0" brushRef="#br0" timeOffset="52536.289">18579 7466 0,'0'0'0,"0"-25"0,-25 25 0,25-24 16,0-1-16,25 25 31,-25-25-31,25 25 0,-1 0 16,1 0-16,0 0 0,0 0 16,24 0-16,-24 0 0,0-25 15,0 25-15,0 0 0,-1 0 16,-24 25 15,0 0-31,-24-25 0,24 25 16,0-1-16,-25 26 15,25-25-15,0 0 16,0-1-16,25-24 31,-1-24-31,1-1 16,-25 0-16,25 0 0,-25 0 15,50 1-15,-50-1 0,24 0 16,1 0-16,0 0 16,-25 50 15,0 0-31,-25-25 0,25 25 16,0 0-16,-25-1 15,25 1-15,0 0 0,0 0 16,0 0-16,25-25 15,25 0 1,-25 0-16,-1-25 16,1 25-16,-25-25 0,25 25 15,25-25-15,-26 0 0,1 25 16,-25-24-16,25 24 0,-25-25 0,25 25 16,-25-25-1,-25 25-15,0 0 16,25 25-16,-25-25 15,25 25-15,0-1 0,0 1 16,0 0 0,25 0-16,0-25 15,-25 25-15,25-25 16,24 0-16,-24 0 16,0 0-16,0 0 0,0 0 15,24-25-15</inkml:trace>
  <inkml:trace contextRef="#ctx0" brushRef="#br0" timeOffset="52903.6812">19720 7417 0,'0'-25'16,"0"50"-16,25-50 0,-25 0 0,-25 0 16,-25 25-1,1 0-15,24 0 16,0 25-16,0 0 16,0 0-16,25-1 15,0 1-15,0 0 0,0 25 16,25-50-16,-25 24 15,25-24-15,0 25 0,0-25 0,-1 0 16,1 0-16,0 0 0,0-25 16,0 25-16,-1-49 0,26 24 15,-25 0-15,0 0 0,-1-24 16,1 24-16,25-25 0,-50 26 16,25-1-16,-25 0 0,0 0 15,24 25-15,-24-49 0,0 24 16,-24 25-1,24 25 1,-25-1-16,25 1 0,0 0 16,-25 49-16,25-49 0,-25 0 15,25 25-15,0-26 0,0 1 0,-25 25 16,25-25-16,0-1 0,0 1 16</inkml:trace>
  <inkml:trace contextRef="#ctx0" brushRef="#br0" timeOffset="53160.1808">19794 7441 0,'0'-24'0,"0"-1"31,25 25-15,0 0 0,0 0-16,-1 0 0,1 0 0,0 0 15,0 0-15,0 0 0,-1-25 16,1 25-16,0 0 15,-25 25 17,0 0-32,0-1 15,0 1-15,0 0 16,0 0-16</inkml:trace>
  <inkml:trace contextRef="#ctx0" brushRef="#br0" timeOffset="53832.5464">19993 7218 0,'0'0'0,"-25"0"16,50 0-1,-25 25-15,24-25 16,26 0-16,-50 25 15,25-25-15,0 25 0,-1-25 16,1 24-16,0 1 0,0 0 16,-25 0-1,0 0 17,-25-25-32,25 24 0,0 1 15,25-25 1,0 0-16,-1 0 15,1 0-15,0 0 16,0 0-16,0 0 0,-25-25 16,0-24-16,0 24 15,-25 25-15,25-25 0,-25 0 16,0 1-16,0 24 0,1 0 16,-1 0-16,0 0 15,25 24 1,50-24-16,-26 25 15,1-25-15,0 0 16,0 25-16,24-25 0,-24 0 16,0 0-16,0 0 15,-25 25-15,0 0 47,0-1-31,25-24-1,-1 0-15,1 0 16,0 0-16,0 0 16,0 0-16,24 0 0,-24 0 15,0 0 1,-25 25 15,-25-25-31,25 25 0,0 0 16,0 0-1,25-1 1</inkml:trace>
  <inkml:trace contextRef="#ctx0" brushRef="#br0" timeOffset="62260.8829">8533 8905 0,'-25'0'15,"25"25"-15,0-1 32,-25 1-32,25 0 15,0 0 1,0 0-16,-25 0 0,25-1 15,0 1-15,-24 0 0,24 25 16,-25-26-16,25 1 0,-25 25 0,25-25 16,-25-1-16,25 1 0,0 0 15,0-50 17,50-24-17,-50 24-15,0 0 0,0-25 0,25 26 16,-1-51-16,1 26 0,-25 24 15,25 0-15,-25 0 0,25 0 16,-25 0-16,25 25 16,-25 25-1,0 0-15,0 0 0,0 0 16,0 49-16,24-49 0,-24 0 16,0 0-16,0-1 0,0 1 15,0 0-15,25 0 0,-25 0 16,25-25-1,0-25-15,-25 0 16,25 0-16,-1-24 0,1 24 16,-25 0-16,25 0 0,0 0 15,-25 1-15,25-1 16,-25 0-16,24 25 16,-24 25-1,0 24 1,0-24-16,0 0 15,0 0-15,-24 0 0,24-1 0,0 26 16,0-25-16,0 0 0,0-1 16,24-24-1,-24-24-15,25 24 16,0-25-16,0-25 0</inkml:trace>
  <inkml:trace contextRef="#ctx0" brushRef="#br0" timeOffset="62684.0823">9079 9004 0,'0'0'0,"0"-25"0,24 0 15,-24 1-15,25 24 0,-25-25 0,0 50 32,-25-1-17,25 1-15,0 25 16,-24-25-16,-1 24 0,25-24 16,-25 0-16,0 49 0,25-49 15,-25 0-15,25 0 0,-25 0 0,25-1 16,-24 1-16,24 0 15,0 0-15,0-50 16,24 25 0,-24-25-16,25 0 0,-25-24 0,25-1 15,0 1-15,0 24 0,-25-25 16,25 1-16,-1-1 0,1 0 16,0 25-16,-25 1 0,25-1 15,0 0-15,-1 25 16,-24 25-1,25 0-15,-25-1 0,0 1 16,0 0-16,0 0 0,0 49 16,0-49-16,0 0 0,0 0 15,0 0-15,0-1 0,0 26 16,0-25-16,0 0 16,0-1-16,-25-24 0,1 0 15,-1 0 1,25-24-16,-50-1 0</inkml:trace>
  <inkml:trace contextRef="#ctx0" brushRef="#br0" timeOffset="62823.6823">9054 9277 0,'0'0'0,"-25"0"0,0-25 0,0 25 16,25-25-16,25 25 31,25-24-15,-25 24-16,-1 0 15,1 0-15,0 0 0,25 0 16,-26 0-16,26 0 0,-25 0 0,-25-25 15,25 25-15,24-25 0</inkml:trace>
  <inkml:trace contextRef="#ctx0" brushRef="#br0" timeOffset="63383.7436">9525 8954 0,'0'0'0,"0"-24"0,0-1 15,25 25 16,-25 25-31,0-1 16,0 26 0,0 0-16,0-25 0,0-1 15,0 1-15,-25 25 0,25-25 16,-25-1-16,25 1 0,0 0 16,0 0-16,-25-25 0,25 25 15,-24-75 1,24 25-16,0 0 15,0 1-15,0-26 0,24 25 16,-24 0-16,25 1 0,-25-26 16,25 25-16,0-25 15,0 50-15,-1-24 0,1-1 16,0 25-16,0-25 0,0 25 16,-1 0-16,1 0 15,0 25-15,-25 0 0,0-1 16,0 1-16,-25 0 15,0 25-15,1-50 0,-1 25 16,0-1-16,0-24 0,-24 25 16,24 0-16,0-25 0,0 0 15,0 0-15,1 0 0,24-25 32,24 25-17,26 25 1,-25 0-1,0 0-15,-1-1 16,1 1-16,0 0 0,0 0 16,0 0-1,-1-25-15,1 24 0,0-24 16,0 0-16,24 0 0</inkml:trace>
  <inkml:trace contextRef="#ctx0" brushRef="#br0" timeOffset="63684.6836">10096 9054 0,'-25'0'0,"0"0"15,50 0 17,0 0-17,24 0-15,-24 0 0,0 0 16,24 0-16,-24 0 0,0 0 16,25 0-16,-26 0 15,1 0-15,-25-25 16</inkml:trace>
  <inkml:trace contextRef="#ctx0" brushRef="#br0" timeOffset="63900.9545">10269 8930 0,'0'-25'16,"25"25"-1,25 0-15,-26 0 16,1 25-16,0-25 0,0 24 15,24 1-15,-24 0 0,-25 0 16,25-25-16,-25 25 0,0 0 16,0-1-16,-25 1 0,25 0 15,-25-25-15,-49 50 0,49-50 0,0 24 16,1-24-16,-1 0 0,0 0 16,-25 0-16</inkml:trace>
  <inkml:trace contextRef="#ctx0" brushRef="#br0" timeOffset="67183.3898">11212 9054 0,'25'0'0,"-25"-25"0,24 0 15,-24 0 1,25 25-1,-25-25-15,-25 25 32,1 0-17,-1 0-15,0 25 16,0-25-16,0 0 16,0 25-16,1 0 0,-1 0 15,25 0-15,25-1 16,24-24-1,-24 25-15,0-25 16,0 0-16,-25 25 0,25-25 16,-25 25-16,0 0 31,-25-25-31,0 0 16,0 0-16,0 0 15,25-25 1</inkml:trace>
  <inkml:trace contextRef="#ctx0" brushRef="#br0" timeOffset="67404.6304">11509 8830 0,'0'0'0,"0"-24"0,25-1 0,0 25 15,-25 25 1,25-1-1,-25 1-15,0 25 0,0-25 16,0-1-16,25 1 0,-25 0 16,0 0-16,0 25 0,0-26 15,0 1-15,0 0 0,-25 0 16,25 0-16,-25-25 0,0 0 16</inkml:trace>
  <inkml:trace contextRef="#ctx0" brushRef="#br0" timeOffset="67971.8779">11410 9128 0,'0'-25'16,"0"50"-16,-25-50 0,25 1 0,-24 24 0,24-25 16,24 25-1,26-25-15,-25 25 16,0 0-16,-1-25 0,26 25 16,-25 0-16,49-25 0,-49 25 15,25 0-15,-26 0 0,1 0 16,-25 25-1,0 0 1,-25 0-16,25 0 0,0-1 16,0 1-1,0 0-15,25 0 0,-25 0 16,25-25-16,0 0 16,-25-25-1,0 0-15,0 0 16,0 0-1,-25 1-15,0-1 0,0 0 16,25 0-16,-24 0 16,24 0-16,0 1 15,24 24-15,1 0 16,0 0-16,0 0 16,0 0-16,-1 0 0,1 0 15,0 0-15,0 0 0,0 24 16,-1-24-16,-24 25 15,25 0 1,-25 0-16,0 0 16,0 0-16,0-1 15,0 1-15,0 0 16,25-25-16,0 0 16,-25-50-16,25 50 15,-1-24-15,1-1 0,-25 0 16,25 0-16,-25 0 15,25 0-15,-25 1 16</inkml:trace>
  <inkml:trace contextRef="#ctx0" brushRef="#br0" timeOffset="68477.3912">12254 9103 0,'0'0'0,"0"25"15,24-50 16,1 1-31,-25-1 16,25 0-16,0 0 0,0 0 16,-25 0-16,0 1 15,0-1-15,-25 0 32,0 25-17,25 25-15,-25-25 0,0 25 16,25-1-16,0 1 15,25 0-15,0-25 16,0 0-16,0 0 0,24 0 16,-24-25-16,0 25 15,0-25-15,-1 25 0,1-24 16,25-1-16,-25 0 0,-1 0 16,-24 0-16,25 1 15,-25-1-15,-25 0 16,1 25-1,-1 50-15,25-26 16,0 26-16,0-25 16,0 0-16,0-1 15,0 1-15,0 25 0,25-50 0,-25 25 16,24 0-16,-24-1 0,0 1 16,0 0-1,-24-25-15,-1 0 16,0 0-16,0 0 15,0-25-15,1 0 16,24 1 0</inkml:trace>
  <inkml:trace contextRef="#ctx0" brushRef="#br0" timeOffset="68848.1458">13320 8731 0,'0'0'0,"0"-25"0,-25 25 15,25 25 17,0 0-32,0 0 0,0 0 0,0 24 15,0-24-15,0 49 16,0-49-16,0 25 0,0-25 15,0 0-15,-24 24 0,24-24 16,0 0-16,-25-25 16</inkml:trace>
  <inkml:trace contextRef="#ctx0" brushRef="#br0" timeOffset="69448.839">13146 8979 0,'0'-25'15,"-24"25"-15,24-24 0,24 24 31,26 0-31,-25 0 0,0 0 16,24 0-16,1-25 16,-25 25-16,0 0 0,-1-25 15,1 25-15,25-25 0,-50 0 16,0 1-16,25 24 0,-25-25 0,0 0 16,0 0-16,0 0 15,-25 1 1,25 48-1,0 26 1,0-25-16,0 24 0,0-24 16,0 0-16,0 49 0,0-49 15,0 0-15,0 0 0,0 0 16,0 0-16,0-1 0,0 1 16,25-50-1,-1-24 1,1 24-16,0-25 15,0 25-15,-25 1 16,25 24 15,-25 24-31,0 1 0,24 0 16,-24 0 0,25 0-16,0-25 0,0 0 15,0 0-15,24 0 16,-49-25-16,25 25 15,0-25-15,-25 0 0,25-24 16,-25 24-16,0 0 0,0 0 16,0 0-16,-25 25 31,0 25-31,25 0 0,-25 0 16,25 0-16,0-1 0,0 1 15,0 25-15,25-25 16,-25 0-16,50-25 0,-1 24 0,-24-24 15,0 0-15</inkml:trace>
  <inkml:trace contextRef="#ctx0" brushRef="#br0" timeOffset="69992.5177">14684 8855 0,'0'0'0,"0"-25"0,-24 25 16,24-24-16,-25-1 15,0 25-15,0 0 16,0 0-16,25 25 0,-24-25 0,-1 24 16,0 1-16,25 0 15,-50 0-15,50 0 0,0-1 16,-24 1-16,24 0 15,24 0-15,26-25 0,-25 0 16,24-25-16,-24 25 16,0-25-16,0 0 0,0 1 15,-1-1-15,-24 0 0,25 0 16,-25 0 0,0 50-1,-25-25-15,25 25 0,0 25 0,-24-26 16,24 1-16,0 0 15,24 0-15,-24 0 16,25-25-16,0 25 0,0-25 0,24 0 16,-24 0-1,0 0-15,0 0 0</inkml:trace>
  <inkml:trace contextRef="#ctx0" brushRef="#br0" timeOffset="70378.9976">15032 8979 0,'0'0'0,"24"0"15,1-25-15,-25 1 0,25 24 16,-25-25-16,0 0 15,-25 25-15,-24 0 16,24 0 0,0 0-16,0 0 0,25 25 0,-25-25 15,-24 49-15,24-24 16,25 0-16,0 0 16,0 0-16,0 0 0,25-1 15,0-24-15,24 0 16,-24 0-16,0 0 0,0-24 15,-1 24-15,1-25 0,0-25 16,0 25-16,0 0 0,-1 1 16,1-26-16,0 0 0,0 26 15,-25-26-15,25 25 0,-25 0 16,0 1-16,0 48 31,-25-24-31,25 25 16,-25 0-16,25 0 0,-25 0 0,25 24 15,0 1-15,-25-25 0,25-1 16,0 26-16,25-25 16,0 0-1,0-25-15,0 0 0,-1 0 16</inkml:trace>
  <inkml:trace contextRef="#ctx0" brushRef="#br0" timeOffset="71011.9797">15577 9004 0,'0'0'0,"25"-25"15,-25 0 1,25 1-16,-25-1 0,0 0 16,-25 25-1,0 0 1,1 0-16,-26 0 0,25 0 16,0 0-16,1 50 0,-1-26 15,0 1-15,0 0 16,25 0-16,0 0 0,0 0 15,25-25-15,-25 24 16,25-24-16,0 0 0,-1 0 16,1-24-16,0 24 15,0-25-15,-25 0 0,25 0 16,-1-25-16,1 26 0,0-26 16,-25 25-16,25-24 0,0 49 15,-25-25-15,0 0 0,24 0 16,-24 0-16,0 1 15,25 24 1,-25 24 0,-25 26-16,25-25 0,-24 24 15,-1-24-15,25 0 0,0 25 16,0-26-16,-25 26 0,25-25 16,0 0-1,0 0-15,25-25 0,0 0 16,-1-25-1,1 0-15,0 25 16,-25-25-16,25 0 16,-25 0-16,25 1 78,-25-1-63,24 0 1,1 0-16,0 0 0,0 1 16,0 24-16,-25-25 15,24 25-15,1 0 16,-25 25-16</inkml:trace>
  <inkml:trace contextRef="#ctx0" brushRef="#br0" timeOffset="71789.8922">16073 9054 0,'0'0'0,"0"-25"16,0 0-1,0 0 1,25 0-16,0 1 0,-25-1 0,0 0 16,0 0-1,-25 25 1,0 0-16,1 25 15,-1-25-15,25 25 16,-25-25-16,25 25 0,0-1 16,25 1-16,0-25 15,-1 0-15,1 0 16,0 0-16,0-25 16,24 1-16,-24-1 15,0 0-15,-25 0 0,25 0 16,0 1-16,-25-1 0,0 0 15,0 0 1,-25 25 0,25 25-16,-25 0 15,25 0-15,0-1 16,0 1-16,0 0 0,0 0 16,0 0-16,25-25 0,-25 24 0,25 1 15,-1 0-15,1-25 16,-25 25-16,25-25 15,-50 0 17,0-25-17,25 0 17,0 0-32,0 1 15,25-1-15,-25 0 16,25 25-16,0 0 15,0-25-15,0 25 16,-1 0-16,1 0 16,-25-25-16,25 25 0,0 0 15,0 0-15,-1 0 0,1-24 16,-50 24 15,-24 0-31,24 24 16,0 1-16,25 25 15,-25-25 1,25-1-16,0 26 0,0-25 16,25-25-16,-25 25 0,0 0 15,0-1-15,-25-24 16,1 0 0,-26 0-16,50-24 0,-25 24 15,0-25-15</inkml:trace>
  <inkml:trace contextRef="#ctx0" brushRef="#br0" timeOffset="72476.6452">17190 8880 0,'0'0'0,"-25"-25"0,0 0 16,0 25-16,0 0 0,-24-24 15,24 24-15,0 0 0,0 0 16,-24 0-16,49 24 16,-25-24-16,25 25 15,0 25-15,50-25 16,-50-1-16,24-24 16,51 25-16,-50-25 0,-1 0 15,1 0-15,0 0 0,0 0 16,24-25-16,-49 1 0,25-1 15,-25 0-15,0 0 0,0-24 0,0 24 16,0 0-16,0 0 0,0 0 16,25 25 15,0 0-31,0 0 16,-1 0-16,1 0 0,0 0 15,25-49-15,-26 24 16,1 0-16,-25 0 0,25-24 15,-25 24-15,25 0 0,-25 0 16,0 1-16,0-1 16,-25 25-16,0 0 15,25 25-15,-25-1 16,25 1-16,-24 0 0,24 0 16,0 49-16,-25-24 15,25-1-15,0-24 0,0 25 16,0 24-16,-25-24 0,25-25 0,0-1 15,0 1-15,0 25 0,-25-50 16,25-25 0</inkml:trace>
  <inkml:trace contextRef="#ctx0" brushRef="#br0" timeOffset="72605.5776">17314 8830 0,'-25'-24'0,"50"48"0,-50-73 15,50 49 16,-1 0-31,26 0 16,-25 0-16,24 0 0,-24 0 16,25 0-16,24 0 0</inkml:trace>
  <inkml:trace contextRef="#ctx0" brushRef="#br0" timeOffset="73528.1185">18058 8880 0,'0'0'0,"25"-25"31,-1 0-31,1 1 16,-25-1-1,0 0 1,-49 25-16,24 0 0,0 0 15,0 0-15,0 25 16,1-25-16,-26 25 0,50-1 16,-25 1-16,0 0 0,25 0 15,0 0-15,25-1 16,25-24 0,-25 0-16,-1 0 0,1-24 15,0 24-15,0-50 0,24 25 16,-24-24-16,-25 24 0,25 0 15,0 0-15,24-24 0,-49 24 16,25 0-16,-25 0 0,25 0 16,-25 1-16,0 48 31,-25 26-31,0-25 0,25 0 0,0-1 16,0 1-16,-24 25 0,24-1 15,0-24-15,0 0 0,0 0 16,0 0-16,24 24 0,1-49 15,0 25-15,0-25 16,0 0-16,24 0 0,-24-25 16,0 25-16,0-49 0,-1 24 15,1 25-15,25-50 0,-50 25 16,25 1-16,-25-1 0,0 0 16,0 0-16,-25 25 15,0 0-15,0 0 0,0 0 0,1 25 16,-1-25-16,0 25 0,0 0 15,25-1-15,-25 1 0,25 0 16,0 0 0,25-25-16,25 25 0,-25-25 15,-1 0-15,1 0 16,25-50-16,-25 50 0,0 0 16,-25-25-1,0 50 1,-25-25-16,25 25 0,0 0 15,0-1 1,25-24-16,-1 0 16,1-24-1,0 24-15,25-50 0,-26 25 16,1 0-16,0 1 16,0-51-16,0 50 0,-1 1 15,-24-1-15,25 0 0,-25 0 16,0 50-1,0 25 1,-25-26-16,25 1 16,-24 25-16,24-25 0,-25 24 15,25-24-15,0 0 0,0 0 0,0-1 16,-25-24-16,25 50 0</inkml:trace>
  <inkml:trace contextRef="#ctx0" brushRef="#br0" timeOffset="73938.9561">18728 8880 0,'0'0'0,"-25"0"0,25-25 15,25 25 17,-1 0-32,26 0 15,-25 0-15,0 0 0,24-25 0,-24 25 16,0 0-16,49 0 0,-49 0 15,0 0-15,0 0 0,24 0 16,-49-24-16,-25-1 31,1 25-15,-1 0-16,0 0 0,-25 25 16,26-25-16,24 24 15,-25 1-15,25 25 16,0-25-16,25-1 15,24-24-15,-24 0 16,0 0-16,0 0 16,-1-24-16,1 24 0,0 0 15,-25-25-15,0 50 47,0-1-31,25-24-1</inkml:trace>
  <inkml:trace contextRef="#ctx0" brushRef="#br0" timeOffset="75307.8014">19869 8235 0,'0'0'0,"0"-25"0,-25 50 15,25 0-15,-25 25 16,0-26-16,0 26 0,25-25 16,-24 24-16,24 1 0,-50 49 15,50-49-15,-25-1 16,0 1-16,25 0 0,-24 24 0,-1-49 15,25 0-15,0-50 32,0 0-32,0 0 0,0 0 15,25-24-15,-25 24 0,24-25 16,-24 26-16,25-1 0,0 0 16,0 25-16,0 0 0,-1 0 0,1 0 15,25 25 1,-50 0-16,25-1 0,-25 1 15,24-25-15,-24 50 0,0-25 16,-24-25 0,24 24-16,-50-24 0,25 25 0,0-25 15,1 0 1,24 25-16,24-25 16,26 0-1,-25 0-15,0 0 0,-1 0 16,1-25-16,25 25 0,-1-25 0,-24 1 15,0-1-15,-25 0 0,25 25 16,0-50-16,-25 26 16,0-1-1,0 0-15,-25 25 16,0 0 0,0 0-16,25 25 0,0 24 15,0-24 1,0 0-16,0 0 0,25 0 15,0-1-15,0-24 16,-1 25-16,1-25 0,25 0 16,-25 0-16,-1-25 0,1 25 15,0-24-15,0-1 16,-50 25 15,25 25-15,-25-25-16,0 24 0,1-24 15,24 25 1,-25-25-16,25-25 16,-25 25-1,25-49-15,0 24 0,0 0 16,-25 0-16,25 1 0,0-26 16,0 25-16,-25 25 15,50 0 16,-25 25-31,50-25 16,-25 0-16,-1 25 0,-24 0 0,25-1 16,0-24-16,25 25 0,-26 0 15,1-25-15,0 0 0,0 25 16,0-25-16,-1 0 16,-24 25 30,0-1-46,25-24 16,0 25-16,0-25 16,0 0-16,-1 0 0,-24-25 15,25 25-15,0-49 0,0 49 16,-25-25-16,25 0 0,-25 0 16,0 1-16,0-1 0,0 0 15,-25 25 1,0 0-16,0 25 15,0 0-15,1 49 16,24-49-16,0 0 0,0 24 0,-25-24 16,25 0-16,0 49 0,0-49 15,-25 0-15,25 0 0,-25 0 16,0 24-16,1-24 16,-1-25-16,0 0 15,0 25-15,-24-25 0,24 0 0,0 0 16,0 0-16,0-25 0</inkml:trace>
  <inkml:trace contextRef="#ctx0" brushRef="#br0" timeOffset="76695.8651">21208 8731 0,'0'0'0,"25"0"0,-25-25 16,-25 1-1,0-1 1,-24 25-1,24 0 1,0 25-16,25-1 16,-25-24-16,25 25 0,0 0 15,25-25-15,-25 25 0,50 0 16,-26-1-16,1-24 16,-25 25-16,25-25 15,-25 25-15,0 0 16,-25 0-1,0-25-15,1 24 0,-1-24 16,0 25-16,0-25 16,50 0-1,-25-25-15,50 1 16,-26-1-16,1 0 0,0 0 16,0 0-16,49-24 0,-49-1 15,0 25-15,0 1 0,-1-1 0,1 0 16,0-25-16,0 26 0,-25-1 15,0 0-15,25 25 0,-25-25 16,0 50 15,0 0-31,0 0 0,0-1 0,-25 1 16,25 0-16,0 49 16,-25-49-16,25 25 0,-25-25 15,25-1-15,0 26 0,0-25 16,0 0-16,-25-25 0,25 24 0,-24-48 47,-1 24-47,0-25 15,25 0-15,-25 0 0,25 0 16,-25 1-16,25-1 16,25 25-1,0-25-15,0 25 16,0 0-16,-1 0 15,1 0-15,0 0 0,0 0 16,24 0-16,-24 0 16,0 0-16,0 0 0,0 25 15,-25 0 17,-25-25-32,25 24 15,-25-24-15,25 25 0,0 0 16,0 0-1,25-25 1,0 0 15,-25-25-15,0 0-16,0 0 0,0 1 16,-25-1-16,25-25 0,0 25 15,0 1-15,0-1 0,0 0 16,25 25-16,-25-25 15,24 25-15,1 0 16,0 0-16,-25 25 16,25 0-16,0 0 15,-25-1-15,25-24 16,-25 25-16,0 0 16,24-25-16,-24 25 15,0 0 1,25-25-16,-25 24 15</inkml:trace>
  <inkml:trace contextRef="#ctx0" brushRef="#br0" timeOffset="77338.2421">21878 8930 0,'0'24'0,"25"-24"47,-25-24-47,24 24 0,1 0 15,0 0-15,-25-25 16,25 0-16,24 0 0,-24 0 16,-25 1-16,25 24 15,-25-25-15,0 0 16,0 0-16,-25 25 16,0 0-16,1 0 15,24 25-15,0 0 16,-25 0-16,25-1 15,0 1-15,0 0 16,0 0-16,25-25 0,-25 25 16,49-25-16,-24 24 0,0-24 15,24 0-15,-24 0 0,0 0 16,0 0-16,24 0 0,-24 0 0,0 0 16,0 0-16,-25-24 15,25-1-15,-25 0 0,0 0 16,0 0-1,-25 1-15,0 24 16,0-25-16,0 25 0,1 0 16,-1 0-16,0 0 0,25 25 15,-25-25-15,25 24 0,0 1 16,0 0-16,0 0 16,25-25-16,0 25 0,0-25 15,-1 0-15,1 0 0,0-25 16,25-25-16,-26 25 0,1 1 15,0-1-15,0 0 0,0-49 16,-1 49-16,-24 0 0,25 0 16,-25 0-16,25 1 0,-50 24 31,0 49-31,25-24 0,-24 0 16,24 0-16,-25-1 0,25 1 15,-25 50-15,25-26 0,0-24 16,-25 0-16,25 0 15,0 24-15,0-24 0,0 0 0,-25-25 16</inkml:trace>
  <inkml:trace contextRef="#ctx0" brushRef="#br0" timeOffset="78528.1696">11187 9897 0,'0'0'0,"-25"0"16,0 0-16,0 0 16,1 25-1,24 0-15,-25-25 0,25 24 16,-25 1-16,25 25 15,0-25-15,0 0 16,25-25-16,24 24 16,-24-24-16,0 0 0,0 0 15,0 0-15,24-49 16,-24 24-16,0 0 0,-25 0 16,0-24-16,0 24 0,-25 25 15,25-25-15,-25 25 0,1-25 16,-26 25-16,25 0 0,0 0 15,25 25-15,0 0 16,25 0-16,0-25 16,0 24-16,0-24 0,49 0 15,-49 0-15,24 0 0,1 0 16,-25-24-16,24 24 0,1-25 16,0 0-16,-26 25 15,1 0-15,-50 25 16,1 24-1,24-24 1,0 0-16,-25 0 0,25 0 16,25-25-16,-1 0 15,26-25 1,-25 25-16,-25-25 0,25 0 16,-25 0-16,49-24 0,-49 24 0,25 0 15,-25 0 1,25 1-16,-25-1 15,25 25-15,-1 0 32,-24 25-1</inkml:trace>
  <inkml:trace contextRef="#ctx0" brushRef="#br0" timeOffset="79005.7828">12650 9823 0,'0'0'0,"0"-25"16,0 0-16,0 0 15,25 0 1,-25 1-16,0-1 15,-25 25 1,1 0-16,24-25 16,-25 25-16,0 0 15,25 25-15,0 0 16,-25-1-16,25 1 0,-25 0 16,25 0-16,0 0 0,-24 24 15,24-24-15,0 0 0,0 24 16,-25-24-16,25 25 15,0 0-15,-25-26 0,25 1 16,0 0-16,0 0 0,0 0 0,0-1 16,-25 1-16,25-50 15,0 1 1</inkml:trace>
  <inkml:trace contextRef="#ctx0" brushRef="#br0" timeOffset="79150.6544">12328 9996 0,'0'0'0,"-25"0"0,75 0 32,-25-25-32,-1 25 15,1 0-15,0 0 0,0 0 16,0 0-16,49 0 0,-49 0 16</inkml:trace>
  <inkml:trace contextRef="#ctx0" brushRef="#br0" timeOffset="79407.9907">12601 10120 0,'0'0'0,"0"25"0,25-25 31,-1 0-15,1-25-16,0 25 0,0 0 16,-25-24-16,25-1 15,-25 0-15,0 0 0,0 0 16,-25 25-16,25-25 15,-25 25-15,0 0 16,0 25-16,1 0 16,24 25-16,24-25 15,-24-1-15,25-24 16,0 25-16,25-25 0,-26 0 16,1 0-16,0 0 15,0-25-15</inkml:trace>
  <inkml:trace contextRef="#ctx0" brushRef="#br0" timeOffset="79600.7756">13146 9699 0,'0'0'0,"0"-25"15,-24 25 1,-1 49 0,25-24-16,0 25 15,-25-25-15,0 24 0,25-24 0,-25 25 16,25-26-16,0 51 0,0-50 15,0 0-15,0-1 0,0 1 16,0 0-16,0 0 0,-24-25 16</inkml:trace>
  <inkml:trace contextRef="#ctx0" brushRef="#br0" timeOffset="79756.0186">12923 9996 0,'0'0'16,"-25"0"-16,50 0 31,0 0-31,0 0 16,0 0-16,24 0 15,-24 0-15,0 0 0,0 0 0,-1 0 16,26 0-16</inkml:trace>
  <inkml:trace contextRef="#ctx0" brushRef="#br0" timeOffset="79969.5952">13295 9996 0,'-24'0'31,"-1"0"-15,0 25-1,0-25-15,25 25 0,-25 0 0,0-25 16,25 25-16,-24-1 16,24 1-16,0 0 15,24-25-15,1 25 16,0-25-16,0 0 0,0 0 15,0 0-15,-1-25 16,1 0-16,0 25 0,0-25 16</inkml:trace>
  <inkml:trace contextRef="#ctx0" brushRef="#br0" timeOffset="80517.5477">13593 9798 0,'0'0'0,"0"-25"16,0 50 15,0 24-15,-25 1-16,0 0 15,25-26-15,0 1 0,0 25 16,0-25-16,0 0 0,0-1 16,0 1-1,25-50 1,-25 1-1,50-1-15,-25 0 0,-1 25 16,1-50-16,0 50 16,-25-25-16,0 50 31,0 0-31,0 25 16,0-25-16,0-1 15,25 1-15,0 0 16,-1-25-1,1 0-15,25 0 0,-25 0 16,-25-25-16,24 25 0,1 0 16,0-49-16,0 49 0,0-25 0,-25 0 15,24 0-15,-24 0 16,0 0-16,-24 25 16,-1-24-1,0 48 1,0 1-16,25 0 15,0 0-15,0 0 16,0 0-16,0-1 0,0 1 16,25-25-16,-25 25 15,50-25-15,-50 25 0,24-25 16,1 0-16,0 0 0,49 0 16</inkml:trace>
  <inkml:trace contextRef="#ctx0" brushRef="#br0" timeOffset="81716.3806">14312 10021 0,'25'0'16,"0"-25"-1,0 0 1,-25 1-1,-25 24 1,-25 0-16,1 24 16,24-24-16,0 25 0,0 0 15,0 0-15,-24 0 0,24 0 16,25-1-16,25 1 16,0-25-1,-1 0-15,1 0 0,0 0 0,49-25 16,-49-24-16,0 49 0,0-25 15,0 0-15,0 0 0,24-49 16,-49 49-16,25 0 0,0 0 0,-25 1 16,0-26-16,0 25 15,0 50 1,-25 25 0,0-1-16,25 1 15,-25-25-15,25-1 0,0 1 16,0 0-16,0 0 0,0 25 15,0-26-15,0 1 16,25-25-16,0 0 0</inkml:trace>
  <inkml:trace contextRef="#ctx0" brushRef="#br0" timeOffset="83845.0993">15354 9674 0,'-25'0'0,"0"0"16,1 0 0,24 25-16,0-1 15,0 1 1,0 0-16,0 0 0,0 0 16,0-1-16,0 1 0,0 0 15,0 0-15,-25 24 0,25-24 16,-25 0-16,25 0 0,-25 25 15,0-50 1,25 24-16,-24-24 0</inkml:trace>
  <inkml:trace contextRef="#ctx0" brushRef="#br0" timeOffset="84220.8671">15032 9947 0,'0'0'0,"-25"0"0,25-25 31,25 25-31,-1 0 16,1 0-16,25 0 0,-1 0 16,-24 0-16,25 0 0,-25 0 15,49 0-15,-24 0 0,-25-25 16,-1 25-16,1 0 0,0 0 16,-25-25-16,25 25 0,-50 0 31,25 25-31,-25 0 15,25 0 1,0-1-16,0 1 0,0 0 16,25 0-16,-25 0 15,25-25-15,0 0 16,-1 0-16,1 0 0,0 0 16,-25-25-16,25 25 0,-25-25 15,0 0-15,0 0 0,0 1 16,-25-1-16,25 0 0,-25 0 15,0 25-15,1 0 16</inkml:trace>
  <inkml:trace contextRef="#ctx0" brushRef="#br0" timeOffset="85784.6821">16346 9897 0,'-25'-25'0,"1"25"16,-1 0 0,0 25-1,25 25 1,0-26-16,0 1 15,25-25-15,-25 25 16,25-25-16,-1 25 0,1-25 16,0 0-16,0-25 15,-25 0-15,0 0 0,0 1 16,0-26-16,0 25 16,-50 25-16,25-25 15,1 25 1,-1 0-16,25 25 15,25 0 1,-1-25-16,1 0 0,0 0 16,25 0-16,-25 0 0,-1 0 15,1 0-15,0 0 0,0 0 16,0 0-16,-1 0 16,-24 25-1,0 24 1,-24-49-16,24 25 0,0 0 15,24-25 1,1 0-16,0 0 16,0-50-1,0 26-15,-1-1 0,-24 0 0,25 25 16,-25-25-16,25-24 0,0 49 16,0-25-1</inkml:trace>
  <inkml:trace contextRef="#ctx0" brushRef="#br0" timeOffset="87268.5513">17636 9748 0,'0'0'0,"0"-25"0,0 1 16,0-1-16,-25-25 0,1 50 15,24-25-15,-25 1 0,25-1 0,-25 0 16,0 25 0,0 25-1,25 0-15,-25-1 16,25 1-16,0 0 0,-24 49 0,24-49 16,0 25-16,-25-25 0,25 24 15,0 1-15,0-1 0,-25-24 16,25 0-16,0 0 0,-25 25 15,0-50 1,1-25 0,24 0-16,-25 0 15,0-25-15,25 26 16,-25-1 0,25 0-1,0 0-15,25 25 0,0 0 16,24 0-16,-24 0 15,0 0-15,0 0 16,24 0-16,-24 25 0,0-25 16,0 0-16,0 0 15,-25 25 1,0 0-16,0-1 16,-25-24-16,25 25 0,0 0 15,0-50 32,25-24-31,-25 24-16,25 25 15,-25-25-15,24 0 0,1 0 16,0 25-16,-25-24 16,25 24-16,0 0 15,-1 0-15,1 0 16,25 24-16,-25-24 15,-25 25-15,24-25 16,-24 25-16,0 0 31,0 0-15,-24-1-16,24 1 16,0 0-16,0 0 15,24-25 16,1 0-31,-25-25 16,0 0-16,25 0 0,-25 1 16,25-1-16,-25 0 0,0 0 15,0 0-15,-25 25 16,25-24-16,-25 24 0,0 0 16,25 24-1,25 1 1,-25 0-1,25-25-15,0 0 0,0 0 16,-1 0-16,26 25 0,-25-25 16,0 0-16,-1 0 15,1 0-15,-25 25 16,0-1 0,0 1-1,0 0-15,0 0 16,25-25 15,0 0-15,0-25-16,-1 25 0,-24-25 15,25 25-15,0-25 0,0 1 16,0 24 0,-25 24-1,0 1 1,-25 0-16,25 0 15,0 0 1,25-25 0,-1 0-16,1 0 15,25-25-15,-25 0 0,-1 0 16,1 0-16,0 1 16,0 24-16,-50 0 31,25 24-16,0 1-15,0 0 16,-25-25-16,25 25 0,0 0 16,0 0-16,25-25 15,25 0 1,-25 0-16,-1 0 0,1-25 16</inkml:trace>
  <inkml:trace contextRef="#ctx0" brushRef="#br0" timeOffset="88292.0667">19224 9599 0,'0'0'0,"0"25"31,-25 0-15,0 25-16,25-26 0,0 1 16,0 0-16,-25 0 0,25 0 15,0 24-15,0-24 16,0-50 0,25 25-1,-25-25-15,25 1 0,0-1 16,-25 0-16,24 0 0,1 0 15,-25 1-15,25-1 0,-25 0 16,25 25-16,-25 25 16,0 0-16,0-1 15,0 1-15,0 25 16,0-25-16,0-1 0,0 1 16,0 0-16,0 0 15,25-25-15,-1 0 16,1-25-16,0 0 15,-25 0-15,25 25 16,-25-24-16,25-1 0,-25 0 0,24 25 31,1 25 1,-25 0-32,0-1 0,25 1 15,0 0 1,0-25-16,0 0 15,-1 0-15,1 0 0,0-25 16,0 25-16,-25-25 0,25 1 16,24-1-16,-49 0 0,25 0 15,0 0-15,-25 1 16,25-1-16,-25 0 0,0 0 16,-25 25-1,0 0-15,-25 25 16,26 25-16,24-26 0,0 1 15,0 0-15,0 0 0,0 0 16,0 24-16,24-49 0,-24 25 16,25 0-16,0-25 0,0 0 15,24 0-15,-24 0 0,0 0 16,-25-25-16,25 25 0,0-50 16,-1 26-16,-24-1 0,25 25 0,-25-25 15</inkml:trace>
  <inkml:trace contextRef="#ctx0" brushRef="#br0" timeOffset="89725.6872">20042 9723 0,'0'-24'15,"0"48"-15,-25-48 16,25 48 0,0 1-16,0 0 15,0 0 1,0 0-16,0-1 0,0 1 16,25 0-1,0-25 1,-25-25-1,25 0-15,0 1 16,-1-1-16,-24 0 16,25 0-16,-25 0 0,25 25 15,-25-24-15,25 24 16,-25 24 0,0 1-16,0 0 15,0 0-15,0 0 16,-25-25-16,25 24 0,25-24 31,0 0-15,-1-24-16,-24-1 15,25 0-15,0 25 0,-25-25 16,25 25-16,0-25 0,-1 25 16,-24-24-16,0 48 31,-24-24-31,24 25 0,0 0 15,0 0-15,-25 0 0,25-1 16,25 1 0,-1-25-16,1 0 15,0 0-15,0 0 0,0 0 16,-1 0-16,1-25 0,0 25 0,0 0 16,0-24-16,-1 24 15,-24-25-15,25 25 0,-25-25 16,25 25-1,-25-25-15,0 50 32,0 0-17,0 0-15,25-25 16,0 24 0,0-24-16,-1 0 0,1 0 15,0 0-15,-25-24 16,25 24-16,-25-25 0,25 0 15,-25 0-15,0 0 16,-25 1 0,25-1-16,-25 25 0,0 0 15,0-25-15,-24 25 0,24 0 16,25 25 0,-25-25-16,25 25 0,0-1 15,25 1 1,0-25-1,0 0-15,24 0 16,-24 0-16,0 0 0,0 0 16,-1 0-16,26-25 15,-25 25-15,0-24 0,-1 24 16,1 0-16,0 0 0,0 0 31,-25 24-31,0 1 0,0 0 16,0 0-1,0 0-15,-25-25 16,25 24-16,0 1 16,0-50 15,25 25-15,0 0-16,-1-24 15,-24-1-15,25 0 0,0 0 16,0 25-16,-25-25 0,25 1 15,-1 24 17,-24 24-17,0 1 1,0 0-16,-24 0 16,24 0-16,-25-25 15,25 49-15,0-24 16,49-25-1,-24 0-15,0 0 16,0-25-16,0 25 0,24-25 16,-24 1-16,0-1 0,0 0 15,-1 0-15,-24-24 0,25 24 16,-25 0 0,-25 50 15,1 0-16,24-1-15,-25 26 16,25-25-16,0 0 0,0 24 0,-25-24 16,25 25-16,0-1 15,0 1-15,0 0 0,-25-1 16,25-24-16,-25 49 0,25-24 16,0-25-16,-24 0 0,-1-1 0,25 1 15,-25-25-15,0 0 0,0 0 16,1 0-16,-1-49 15,0 49-15,25-25 0,0 0 16,0 0-16,25-24 0,24-1 16,-24 25-16</inkml:trace>
  <inkml:trace contextRef="#ctx0" brushRef="#br0" timeOffset="164652.5042">8235 11311 0,'0'-25'0,"0"50"125,0 0-125,0 0 16,0 24-1,-25-49-15,25 25 16,0 0-16,-24 0 0,24-1 16,0 26-16,0-25 0,0 0 15,-25-1-15,25 26 16,0-25-16,25-75 47,-25 25-47,0 1 15,0-1-15,0 0 0,0 0 16,24-24-16,-24 24 16,25 0-16,-25 0 0,25 0 15,0 25 1,0 0-1,-25 25 1,0 0-16,0 0 16,24 0-16,-24-1 0,0 1 15,0 50 1,0-51-16,0 1 16,25-50 15,-25 1-31,25-1 15,0-25 1,-25 25-16,25-24 0,-1 24 0,-24 0 16,25 0-16,0-24 15,0 49 1,-25-25-16,25 25 31,-25 25-31,24 0 0,-24-1 0,0 1 16,25 0-16,-25 0 15,0 0-15,0-1 0,0 1 16,25 0-16,-25 0 16,0 0-16,0-1 0,25 1 15,-25 0 1,0 0-16</inkml:trace>
  <inkml:trace contextRef="#ctx0" brushRef="#br0" timeOffset="165386.7631">8855 11336 0,'0'-25'16,"25"25"-16,-25-25 0,0 50 31,0 0-31,0 0 16,0-1-16,0 1 0,0 0 16,0 0-16,0 0 0,0 24 15,0-24-15,0 0 0,0 0 16,0-1-16,0 1 0,0 0 15,0 0-15,0 0 16,0-50 0,0 0-16,0 0 15,0 0-15,0-24 0,0-1 16,0 25-16,0 1 0,0-26 16,25 25-16,-25-24 0,0 24 0,25 0 15,-1 0-15,1 0 16,0 25-1,0 0-15,0 0 16,0 25-16,-25 0 16,0 25-16,0-26 15,-25-24-15,25 25 0,-25 0 16,0-25-16,25 25 16,-25-25-16,0 25 15,50-50 16,0 25-31,-25-25 16,25 25-16,0 0 16,0 0-16,-1 0 0,1 0 15,-25 25-15,25 0 0,0-1 16,-25 1-16,0 0 0,25-25 16,-25 50-16,0-26 15,-25 1-15,-25 0 16,25 0-16,1-25 0,-1 25 15,0-25-15,0 0 0,0 0 16,0 0-16,1-25 16,24 0-16,0 0 0,0 0 15,24 1 1,1 24-16</inkml:trace>
  <inkml:trace contextRef="#ctx0" brushRef="#br0" timeOffset="165989.1898">9475 11311 0,'0'0'0,"0"-25"0,0 0 16,0 50 15,0 0-31,0 0 15,0 0-15,0-1 0,0 1 16,0 25-16,0-1 0,0-24 16,0 25-16,-24-25 0,24-1 15,0 51-15,0-50 0,-25-1 16,25 1-16,0 0 16,0-50-1,0 0-15,0-24 16,0 24-16,0 0 0,0-24 0,0-1 15,25-24-15,-25 49 16,24-25-16,-24 25 0,25 1 0,0-1 16,0-25-16,0 25 0,-1 1 15,1 24-15,0-25 16,25 25-16,-26 0 16,1 0-16,0 25 15,-25-1-15,0 1 16,-25 0-16,0 0 0,-24 0 15,24-1-15,0 1 0,0-25 16,1 25-16,-26 0 0,25-25 0,0 0 16,1 25-16,48-25 47,1 0-32,0 24-15,0-24 0,0 50 16,-1-50-16,1 25 0,0 0 15,0-1-15,24 1 0,-24 0 16,0-25-16,0 25 0,0 0 16,-1-25-16,26 0 0,-25 24 15</inkml:trace>
  <inkml:trace contextRef="#ctx0" brushRef="#br0" timeOffset="167748.7807">10244 11361 0,'-24'0'0,"-1"0"31,50 0 79,-1 0-95,26 24-15,-25-24 0,0 0 16,-1 0-16,1 0 0,50 0 16,-51 0-16,1 0 0,0 0 15,0 0-15,0 0 0,-1 0 16,1 0-16,-50 0 47,1 0-47,-1-24 15</inkml:trace>
  <inkml:trace contextRef="#ctx0" brushRef="#br0" timeOffset="167997.75">10468 11212 0,'24'0'31,"1"25"-31,0-25 16,0 24-16,24 1 0,1-25 15,-25 0-15,0 25 0,-1-25 16,1 25-16,-25 0 15,0-1-15,-25-24 16,-24 50-16,24-50 0,0 25 16,0 0-16,-24-25 0,-1 24 15,25 1-15</inkml:trace>
  <inkml:trace contextRef="#ctx0" brushRef="#br0" timeOffset="173118.1293">11187 11137 0,'0'25'0,"25"-25"31,-25-25-31,25 25 16,-1-25-16,1 25 15,-25-24-15,-25 24 32,1 0-17,-1 24 1,0-24-16,0 25 0,25 0 15,-25 25-15,25-25 16,0-1-16,25-24 16,-25 25-16,25 0 15,0 0-15,0-25 0,-25 25 16,24-25-16,1 24 0,-25 1 0,0 0 16,-25 0-1,1 0-15,-1-25 16,0 0-16,0 24 0,0-24 15,0 0-15,25 25 0,-24-25 16,24-25 0,24 1-16,-24-1 15,50 0-15</inkml:trace>
  <inkml:trace contextRef="#ctx0" brushRef="#br0" timeOffset="173316.7594">11410 11137 0,'0'0'0,"25"-25"16,-25 1-16,25-1 0,-25 0 15,25 25-15,-25 25 16,0 0 0,0-1-16,0 26 15,0-25-15,0 0 0,0 24 16,0-24-16,0 0 0,0 25 16,0-26-16,0 1 0,0 0 0,-25-25 15,25 50-15,-25-26 31</inkml:trace>
  <inkml:trace contextRef="#ctx0" brushRef="#br0" timeOffset="173909.3595">11311 11385 0,'0'0'0,"0"-24"0,-25-1 16,25 0 0,25 0-1,0 25-15,0 0 0,-1 0 16,1-25-16,0 25 0,25 0 0,-26-24 15,1 24-15,0 0 0,0 0 16,0 0-16,-25 24 31,0 1-31,-25-25 16,25 25-16,0 0 0,-25 0 0,25 24 16,0-24-1,25 0-15,0-25 16,-1 0-16,1 0 0,0 0 15,0-25 1,-25 0-16,25 25 0,-25-25 0,0 1 16,0-1-16,0 0 0,-25 0 15,0 0-15,0 25 16,0-24-16,1 24 0,-1 0 16,0-25-1,50 25 1,0 0-1,-1 0-15,1 0 0,0-25 16,0 25-16,24-25 0,-24 25 16,0 0-16,0 0 15,-25 25-15,25-25 0,-25 25 16,0 0-16,0 24 16,0-24-16,0 0 15,24-25 32,-24-25-47,25 25 0,-25-50 16,50 26-16,-50-1 0,25 25 15,-25-25-15,24 25 0,-24-25 16,25 0-16,0 25 16</inkml:trace>
  <inkml:trace contextRef="#ctx0" brushRef="#br0" timeOffset="174153.6838">12179 11361 0,'0'0'0,"25"0"15,-25-25-15,25 25 16,-25-25-16,25 0 16,-1-24-16,-24 24 0,25 0 15,-25 0-15,0 0 16,0 0-16,-25 25 15,-24 0-15,24 25 16,0 0-16,25 0 16,-25 0-16,25 0 0,0 24 15,0-24-15,25 0 16,0-25-16,25 25 0,-26-1 16,26-24-16,-25 0 0,0 0 0</inkml:trace>
  <inkml:trace contextRef="#ctx0" brushRef="#br0" timeOffset="174516.9956">13122 10889 0,'-25'0'16,"25"25"-16,0 0 15,0 0-15,0-1 0,0 1 16,0 0-16,0 25 0,0 24 16,0-49-16,0 0 0,0 24 0,0-24 15,0 25-15,0-25 0,0-1 16,-25 1-16</inkml:trace>
  <inkml:trace contextRef="#ctx0" brushRef="#br0" timeOffset="175129.6107">12923 11212 0,'0'0'0,"0"-25"0,25 25 47,0 0-47,24-25 0,1 25 16,-25 0-16,0 0 0,-1-25 15,26 0-15,-25 25 0,-25-24 16,25 24-16,-25-25 0,0 0 15,25 0-15,-25 0 16,0 1-16,-25 24 16,25 24-1,0 1-15,0 0 16,0 0-16,0 0 16,0-1-16,0 1 0,0 25 0,0-25 15,0 0-15,0-1 16,0 1-16,0 0 0,25 0 15,-1-25 1,1 0-16,-25-50 0,25 50 16,0-25-16,0 1 0,-1-1 15,-24 0-15,25 0 0,-25 0 16,0 50 15,0 0-15,0 0-16,0 0 0,0-1 15,0 1-15,0 0 0,25-25 16,25 25-16,-26-25 16,1 0-16,0-25 0,0 25 15,0-25-15,-1 0 0,1-24 16,0 24-16,-25 0 0,0 0 16,0 0-16,0 1 0,-25 24 15,0 0-15,1 24 16,24 1-1,0 0-15,0 0 0,0 0 16,0 0-16,0-1 16,0 1-16,24-25 0,26 25 15,-25-25-15,0 0 16</inkml:trace>
  <inkml:trace contextRef="#ctx0" brushRef="#br0" timeOffset="175697.1688">14610 11162 0,'0'0'16,"0"-25"-16,0 0 15,-25 25 1,25-24 0,-25 24-16,1 0 0,-1 0 15,0 0-15,-25 24 16,50 1-16,-24-25 15,24 25-15,0 0 0,-25-25 0,25 50 16,0-26-16,25-24 16,24 0-16,-24 0 15,0 0-15,0 0 0,-1 0 16,1-49-16,0-1 0,0 25 16,-25 0-16,0 1 0,25-26 15,-25 25-15,24-24 0,-24 24 0,0 0 16,0 0-16,0 0 15,0 50 1,0 0-16,-24 25 16,24-26-16,0 1 0,0 25 15,0-25-15,-25 49 0,25-49 16,0 25-16,0-26 0,0 1 16,25 0-16,-1 0 15,1-25-15,0 0 16,25 0-16,-26-25 0,26 25 15,-25-25-15,0 0 0</inkml:trace>
  <inkml:trace contextRef="#ctx0" brushRef="#br0" timeOffset="176154.4129">15007 11187 0,'49'-50'16,"-173"150"-16,199-150 0,-26-25 0,-49 51 15,-24 24-15,24-25 16,-50 25-16,25 0 0,0 0 16,1 0-16,-1 25 15,0 24-15,25-24 16,-25-25-16,25 25 15,0 0-15,25-25 0,25 0 16,-26-25 0,26 0-16,-25 0 0,-25 0 15,25 25-15,-1-24 16,-24 73 0,-24-49-1,24 25-15,0 0 0,0 0 16,0 0-16,0-1 15,0 1-15,24-25 0,1 0 16,0-25-16,0 25 16,0-24-16,-25-1 0,24 0 0,1-50 15,0 26-15,-25 24 16,25-25-16,-25 26 0,25-51 16,-1 50-16,-24-24 0,25 24 15,-25 0-15,0 50 16,0 0-1,0 0-15,-25 24 0,25 1 16,0-25-16,-24 24 0,24 1 16,0 24-16,0-24 0,0-25 15,0 0-15,0-1 0,0 26 16,0-25-16,0 0 16</inkml:trace>
  <inkml:trace contextRef="#ctx0" brushRef="#br0" timeOffset="176555.3436">15156 11112 0,'0'0'0,"-25"0"16,74 0 15,-24 0-31,0 0 16,25 0-16,-26 0 0,26 0 15,-25 0-15,25 0 0,-26 0 16,26-24-16,-25 24 0,0 0 15,-1 0-15,-24-25 16,-24 25 0,-26 0-1,25 0-15,0 0 0,25 25 16,-24-25-16,-1 0 0,0 24 0,25 1 16,0 0-16,0 0 15,0 0-15,25-25 0,24 0 16,1 0-1,-25-25-15,0 25 0,-1 0 16,-24-25-16,25 25 16,-25-25-16,0 50 15,0 0 1,0 0-16,0 0 0,0-1 16,0 26-16,25-25 15,0-25 1</inkml:trace>
  <inkml:trace contextRef="#ctx0" brushRef="#br0" timeOffset="178056.2831">16396 10889 0,'0'0'0,"25"0"31,-25 25 1,0 0-17,-25 24-15,25-24 0,-25 0 16,25 0-16,0 0 0,0-1 15,-25 26-15,25-25 0,0 0 16,-25 0-16,25-1 0,0 1 16,0 0-16,0-50 47,25-24-47,-25 24 15,25 0-15,0 0 0,-25 0 16,25 0-16,-25 1 15,25 24-15,-25 24 16,0 26 0,24-50-16,-24 50 15,0-25-15,0-1 16,25 1-16,0-25 16,-25 25-16,25-25 0,0 0 15,24-25-15,-24 25 0,-25-25 16,25 1-16,0-1 15,-1-25-15,-24 25 0,25 0 16,-25 1-16,0-1 16,-25 50 15,1-25-15,24 24-16,0 26 0,0-25 15,0 0-15,0 0 16,24-25-16,1 24 0,0-24 15,0 0 1,0 0-16,-1 0 16,-24-24-1,0-1-15,-24 0 16,-1-25-16,0 50 16,25-25-16,-25 25 0,0-24 15,1-1-15,24 0 0,-25 25 16,25-25-16,-25 25 15,25 25 17,25-25-17,-25 25-15,49 0 16,-24-25-16,0 24 16,25-24-16,-26 0 0,26 0 15,-25 0-15,0 0 16,-25 25 15,24 0 0,1 0-31,0-25 0,0 0 16,24 25-16,-24-25 16,0 0-1,0 0-15,0-25 0,-25 0 0,24 0 16,-24 0-16,25 1 15,-25-1-15,0 0 16,0 0-16,0 0 16,0 1-1,-25 24-15,1 0 16,-1 24-16,0 26 16,25 24-16,-25-49 15,25 0-15,0 25 0,0-25 16,0 24-16,25 26 0,-25-26 15,0 1-15,25-1 0,-25 1 16,0 24-16,0-24 0,0-25 16,0 24-16,0-24 0,-25 0 15,-25 25-15,26-50 0,-1 0 0,0 0 16,0 24-16,-24-24 0,49-24 16,-25 24-16,0-50 0,25 0 15,0 26-15,0-26 16,25 25-16</inkml:trace>
  <inkml:trace contextRef="#ctx0" brushRef="#br0" timeOffset="178493.0437">16694 10864 0,'0'0'0,"0"-24"16,0-1-16,24 25 47</inkml:trace>
  <inkml:trace contextRef="#ctx0" brushRef="#br0" timeOffset="179585.4483">17835 11088 0,'24'-25'16,"-24"0"-16,0 0 15,0 0-15,0 1 16,-24-1-16,24 0 0,-25 0 15,25 0-15,0 50 47,0 0-31,0 0-16,0 49 0,0-49 0,0 0 16,0 24-16,0-24 0,0 25 15,0-25-15,0 0 0,0-1 16,-25 1-16,25 0 0,-25 0 15,0-25-15,1 0 16,-1-25-16,0 0 0,0 25 16,25-25-16,-25 1 0,25-1 15,0 0-15,0 0 16,25 0 0,0 25-16,0 0 0,0-25 15,-1 25-15,26 0 16,0 0-16,-26 0 15,1 0-15,0-24 0,25 24 16,-26 0 0,1 0-1,-25 24 1,0 1-16,0 0 16,0 0-16,0 0 15,0 0-15,0-1 0,-25-24 16,25 25-16,0-50 31,0-24-15,0 24-16,0 0 0,0 0 15,25 0-15,-25 1 0,25-26 16,-25 25-16,25 25 16,0 0-1,-1 25-15,26-25 16,-50 25-16,25-25 15,0 25-15,-1-25 0,1 24 16</inkml:trace>
  <inkml:trace contextRef="#ctx0" brushRef="#br0" timeOffset="180173.4607">18331 11137 0,'49'0'15,"-98"0"-15,98-25 0,-24 25 16,-25-24-16,0-1 16,0 0-1,-25 25-15,0 0 0,1 0 16,-1 0-16,25 25 15,-25-25-15,0 49 0,0-49 0,25 25 16,0 0-16,0 0 16,0 0-16,0 0 15,25-25 1,0 0-16,0-50 0,0 50 16,-25-25-16,24 0 0,1 25 15,-25-25-15,25 25 16,-25 25 15,-25 0-31,25 0 16,0 0-16,0 0 15,25-25-15,25-50 32,-26 50-32,-24-25 0,25 0 15,-25 0-15,25 1 16,0 24-16,-25-25 0,0 50 31,0-1-15,0 1-16,0 0 0,0 0 15,0 0-15,25-25 32,0 0-17,-1-50-15,1 25 0,-25 0 16,25 25-16,0-24 0,-25-1 15,0 50 32,0-1-47,0 1 0,0 0 16,25 0 0,-1-25-16,1 0 0,0 0 15,0 0-15,24-25 16</inkml:trace>
  <inkml:trace contextRef="#ctx0" brushRef="#br0" timeOffset="180423.4879">19000 11063 0,'-99'74'16,"223"-173"-16,-149 124 0,75-75 16,-50 25-16,-25 1 15,0 24 1,1 0-16,-1 0 16,25 24-16,-25 1 0,25 25 15,0-25 1,0-1-16,25 1 0,0 0 15,-25 0 1,24 0 0,1-25-16,-50 0 15,1 0 1,-1 0-16,0 0 16,0-25-16,25 0 15</inkml:trace>
  <inkml:trace contextRef="#ctx0" brushRef="#br0" timeOffset="180697.1588">19323 10889 0,'25'-25'0,"-50"50"0,50-74 16,-1-1-16,-24 25 16,0 0-16,0 1 15,-24 24 16,-1 0-31,25 24 16,0 1-16,-25 0 16,0 0-16,25 0 0,0-1 15,0 1-15,0 50 0,0-51 16,0 1-16,0 25 0,-25-25 16,25-1-16,0 26 0,0-25 15,0 0-15,-24 0 0,24-1 16,-25-24-1</inkml:trace>
  <inkml:trace contextRef="#ctx0" brushRef="#br0" timeOffset="180836.6655">19100 11038 0,'0'-25'15,"24"25"1,1 0-16,0 0 15,25 0-15,24 0 16,-24 0-16</inkml:trace>
  <inkml:trace contextRef="#ctx0" brushRef="#br0" timeOffset="181603.5367">19348 11237 0,'0'0'0,"0"24"0,24-48 15,1-1 1,-25 0-16,25 25 16,-25-25-16,25-25 0,0 26 15,-25-1-15,0 0 16,0 0-16,0 0 0,-25 25 16,0 0-16,0 0 15,25 25-15,0 0 16,-25-25-16,25 25 0,0 0 15,0-1-15,25 1 16,0-25-16,0 0 16,0 0-16,-1 0 0,1-25 15,0 1-15,0 24 16,0-25-16,0 0 0,-1 25 16,1-25-16,0 25 0,0-25 15,-25 50 1,0 25-1,0-25-15,0 24 16,-25-24-16,25 0 16,0 0-16,0 0 15,0-50 1,0 0 0,0 0-16,25 25 0,-25-25 15,25-24-15,-1 49 0,-24-25 16,25 0-16,-25 0 0,25 25 0,0-25 15,-25 1-15,25 24 16,-1 0-16,1 0 16,-25 24-1,25 1 1,-25 0-16,0 0 16,0 0-1,0-1-15,0 26 16,-25-25-1,25 0-15,0 0 16,0-1-16,0-48 31,25-1-31,-25 0 16,25-25-16,0 25 16,-25 1-16,24-1 0,-24 0 15,25 0-15,0-24 0,0 24 16,0 25-1,-1 0 1,-24 25-16,0-1 16</inkml:trace>
  <inkml:trace contextRef="#ctx0" brushRef="#br0" timeOffset="182193.4092">20141 11162 0,'0'0'0,"0"25"0,0 0 15,25-25 1,0 0-1,-25-25-15,50 0 0,-26 25 16,-24-25-16,25 25 0,0-25 16,0 1-16,-25-1 0,0 0 15,0 0-15,-25 25 16,0 0 0,0 25-1,1-25-15,24 25 0,0 0 16,0 24-1,0-24-15,24-25 0,-24 25 16,25-25-16,0 0 0,0 0 16,0 0-16,-1 0 0,26 0 15,24 0-15,-49 0 0,25 0 16,-25 0-16,-1 0 0,26-25 16,-25 25-16,0 0 0,-25-25 15,25 25-15,-25-25 0,0 1 16,-25-1-1,0 25 1,25-25-16,-25 25 0,0 0 16,-24 74-1,24-74-15,25 25 0,-25 0 16,25 0-16,0 0 0,0 0 16,25-25-16,24 24 15,-24-24-15,0-24 16,0-1-16,25-25 15,-26 25-15,1 0 0,-25-24 0,25 24 16,0 0-16,24-49 0,-24 49 16,-25 0-16,25 0 0,-25 1 15,0 48 1,-25-24-16,25 50 16,-25 0-16,1-1 0,-1-24 15,25 25-15,0-26 0,-25 51 16,25-50-16,0 0 0,0-1 15,25 1-15</inkml:trace>
  <inkml:trace contextRef="#ctx0" brushRef="#br0" timeOffset="182862.2753">21506 11112 0,'0'0'0,"0"-24"16,-25 24 31,25 49-47,-25-49 0,25 50 16,0-25-16,0 0 15,0-1-15,25-24 0,0 0 16,-25 25-16,24-25 0,1 0 15,-25-25-15,25 1 0,0-1 0,-25 0 16,0 0-16,25 0 0,-25 0 16,0 1-16,0-1 0,-25 25 15,25-25-15,-25 25 16,0 0-16,25 25 0,0 0 16,0-1-1,0 1-15,50-25 16,-25 0-16,24 25 0,-24-25 15,0 0-15,0 0 16,-25 25-16,25-25 0,-1 0 16,-24 25-16,0 0 15,0-1-15,0 1 16,0 0-16,0 0 16,25-50 15,0 0-31,-25 0 0,25 1 15,0-1-15,-1-25 0,1 25 16,-25-24-16,25 24 0,-25 0 16,25 0-16,0 0 0,-25 1 15</inkml:trace>
  <inkml:trace contextRef="#ctx0" brushRef="#br0" timeOffset="183237.0639">22547 10889 0,'0'0'0,"0"-25"0,25-24 0,-25 24 0,25 25 15,-25-25-15,0 0 0,0 1 16,0-1-16,-25 25 16,0 0-1,1 0-15,24 25 0,-25-25 16,0 24-16,25 26 0,-25-25 16,25 24-16,0-24 0,0 25 0,0-25 15,0 49-15,0-24 16,0-1-16,0-24 0,0 25 15,0-1-15,0-24 0,0 0 16,0 0-16,-25-50 16</inkml:trace>
  <inkml:trace contextRef="#ctx0" brushRef="#br0" timeOffset="183398.6097">22324 11112 0,'0'-24'15,"25"24"1,0 0 0,0 0-16,-1 0 15,26 0-15,-25 0 0,0 0 16,-1 0-16,1 0 0,0 0 16</inkml:trace>
  <inkml:trace contextRef="#ctx0" brushRef="#br0" timeOffset="183673.8329">22572 11212 0,'0'0'0,"-25"25"16,25-1-16,25-24 31,0 0-15,0 0-16,0-49 0,-1 49 16,-24-25-16,25 0 0,-25 0 15,0 0-15,0 1 0,0-1 0,-25 25 16,25-25-1,-24 25-15,24 25 16,-25-25-16,0 49 0,25-24 16,0 0-16,0 0 15,0 0-15,25 0 0,0-25 16,-1 24-16,1-24 16,0 0-16,0 0 0,0-24 15,0 24-15,-25-50 0,24 50 16</inkml:trace>
  <inkml:trace contextRef="#ctx0" brushRef="#br0" timeOffset="183852.9692">23019 10889 0,'0'25'0,"0"-50"0,25 0 0,-25 1 16,24-1-16,-24 0 15,-24 50 1,24 24 0,-25-24-16,25 0 0,0 0 15,-25 49-15,25-49 0,-25 25 16,25-1-16,0-24 0,0 0 15,-25 49-15,25-49 0,0 0 16,0 0-16</inkml:trace>
  <inkml:trace contextRef="#ctx0" brushRef="#br0" timeOffset="184019.6468">22920 11112 0,'0'0'0,"0"-49"0,0 24 15,0 0 1,24 25 15,1 0-31,0 0 0,0 0 16,0 0-16,-1 0 15,26 0-15,-25 0 0,-25 25 16,25-25-16,-1 0 0,1 0 16</inkml:trace>
  <inkml:trace contextRef="#ctx0" brushRef="#br0" timeOffset="184241.3636">23292 11063 0,'-25'0'47,"-25"0"-31,25 25 0,25-1-16,-24 1 15,24 0-15,0 0 0,0 0 16,0 0-16,24-1 15,1 1-15,0 0 0,0-25 16,24 0-16,-24 0 16,0 0-16,0-25 0,0 0 15,24-24-15</inkml:trace>
  <inkml:trace contextRef="#ctx0" brushRef="#br0" timeOffset="185066.7966">23688 10864 0,'0'0'0,"-24"0"15,-1 25 1,0 0-16,0 0 0,25 0 16,-25-1-16,1 1 0,-1 50 0,25-51 15,0 1-15,-25 0 0,25 0 16,0 25-16,0-26 0,0 1 16,25-25-1,0-25 1,-1 25-16,1-49 0,0 24 15,0 0-15,-25 0 0,25 25 16,-1-25-16,1 1 16,-25 48 15,0 1-31,0 0 16,0 25-16,0-25 15,0-1-15,25 1 16,0-25-16,0 25 15,-1-25-15,1 0 0,0 0 0,0 0 16,0-50-16,0 50 0,-1-24 16,26-26-16,-50 25 0,0 0 15,0 0 1,-25 25 0,0 0-16,1 25 15,-1 0-15,0 0 16,25 0-16,0 24 15,0-24-15,25-25 16,24 25-16,-24 0 16,0-25-16,0 0 0,24 0 15,-24 0-15,50 0 0,-51-25 16,26 25-16,-25-25 0,0 25 16,24-25-16,-49 1 0,25-1 15,0 0-15,-25 0 16,0 0-16,0 0 0,-25 25 15,25-24-15,-25 24 0,0 0 16,-24 0-16,24 0 0,0 0 16,0 24-16,1-24 0,-1 75 0,25-50 15,-25 0-15,25-1 16,0 1-16,25 0 0,-25 0 16,49-25-16,-24 0 0,0 0 15,25-25-15,-26 0 0,1 0 16,0 1-16,25-1 0,-26-25 15,26-24-15,-25 49 0,0-25 0,-1 25 16,-24 1-16,25-26 0,-25 25 16,25 25-16,-50 0 15,25 50 1,-49-25-16,49-1 0,-25 1 0,25 25 16,-25 24-16,0-49 0,0 25 15,25-1-15,0-24 0,-24 0 16,-1 25-16,0-26 15,0 1-15</inkml:trace>
  <inkml:trace contextRef="#ctx0" brushRef="#br0" timeOffset="185841.1575">11311 12030 0,'0'0'0,"25"0"15,-25-25-15,25 1 16,-25-1 0,24 25-16,-24-25 15,0 0-15,-24 0 16,-1 25-16,25-24 15,-25 24-15,0 0 0,0 0 16,1 24-16,-1 26 16,0-25-16,25 0 0,-25-1 15,0 51-15,25-50 0,-25-1 0,25 26 16,0-25-16,-24 49 0,-1-49 16,25 25-16,-25-25 15,25-1-15,0 1 0,-25 25 16,0-50-16,25 25 0,0-1 15,-24-24-15,24-24 16,-25 24-16,25-50 0</inkml:trace>
  <inkml:trace contextRef="#ctx0" brushRef="#br0" timeOffset="186941.1876">10889 12303 0,'0'-25'0,"25"125"0,-50-175 0,50 50 31,0 1-31,0 24 0,24 0 16,-24 0-16,49 0 0,-49 0 15,25 0-15,-25 0 0,24 0 16,-24 0-16,0 0 0,0 0 16,-25 24-1,-25 1 1,25 0-16,-25 0 0,25 0 16,-25-25-16,25 24 15,25-24 16,-25-24-15,25-1-16,0 0 16,0-25-16,-1 26 0,1-1 15,0 0-15,0 0 16,0 0 0,-1 25-1,-24 25-15,0 0 16,25 0-1,0-25 1,-25 25-16,25-1 16,-25 1-1,0 0 1,-25-25 0,25 25-16,0 0 15,25-1 1,0-24-1,-1 0-15,1 0 16,0-24-16,-25-1 16,0 0-1,0 0-15,-25 25 16,25-25-16,-25 1 0,1 24 16,-1 0-16,25-25 0,-25 25 0,0-25 15,0 25 1,50 0 31,25 0-32,-1 0-15,-24 25 16,0-25-16,0 0 0,0 0 16,-1 0-16,1 0 0,0 25 15,0-25-15,-25 24 16,0 1-1,0 0 1,0 0 0,0 0-16,0-1 15,0 1 1,25-25 0,-25-25-16,24 25 15,1-49-15,0 24 0,0 0 16,0 0-16,-25 1 0,24 24 15,1-25-15,-25 0 0,25 25 16,-25 25 0,0 0-16,0-1 15,0 1-15,-25 0 0,25 0 16,0 0-16,0-1 16,25-24-1,0 0-15,0-24 16,-1-1-16,1 25 0,0-25 15,-25 0-15,25 25 0,0-25 16,-25 50 15,-25 0-31,25 0 16,0 0-16,0-1 16,0 1-16,25 0 15,0-25 1,-1 0-16,1 0 15</inkml:trace>
  <inkml:trace contextRef="#ctx0" brushRef="#br0" timeOffset="187580.533">12849 12328 0,'0'-25'16,"-25"25"15,0 0-15,25 25-16,-25 0 16,25 0-1,-24-25-15,24 24 16,0 1-16,24-25 15,1 0-15,0 0 16,0 0-16,0 0 0,-1 0 0,-24-25 16,25 25-16,-25-49 15,0 24-15,0 0 0,-49 0 16,49 1 0,-25-1-16,0 25 15,0 0-15,50 0 31,0 25-31,24-25 16,-24 24 0,25-24-16,-25 0 15,-1 0-15,1 0 16,-25 25 0,0 0-1,0 0 1,25 0-16,-25-1 15,0 1 1,0 0 0,0-50-1,0 0 1,0 1-16,0-1 16,25 0-16,0 0 15,-1 0-15,-24 1 0,0-1 31</inkml:trace>
  <inkml:trace contextRef="#ctx0" brushRef="#br0" timeOffset="188005.5493">13990 12030 0,'0'0'0,"-25"25"31,0 0-31,25 0 16,-25-1-16,25 1 0,0 25 15,0-25-15,-24 49 0,24-49 16,0 0-16,0 24 0,0-24 0,0 0 16,0 0-16,-25-25 15,0 0-15,0 0 16</inkml:trace>
  <inkml:trace contextRef="#ctx0" brushRef="#br0" timeOffset="188298.7504">13643 12328 0,'-25'0'16,"25"-25"-16,25 25 31,-1 0-31,26 0 0,-25 0 16,24 0-16,-24 0 0,25 0 15,-25 0-15,49 25 0,-49-25 16,0 0-16,-1 0 0,1 25 16,-25 0-16,-25-1 31,25 1-31,0 0 0,25-25 31,0 0-31,0-25 16,0 0-16,-25 1 15,24-1-15,-24 0 0,0 0 16,0-24-16,-24 49 0,24-25 16,-50 0-16,25 0 0,0 25 15</inkml:trace>
  <inkml:trace contextRef="#ctx0" brushRef="#br0" timeOffset="190441.3191">14784 12204 0,'0'0'0,"24"0"0,1-25 16,-25 50-1,0 25 1,-25-50-16,25 24 0,-24 1 15,24 0-15,0 0 0,-25 0 16,25-1-16,25-48 31,24-26-15,-49 25-16,25 0 16,0 1-16,0-26 15,-1 25-15,1 25 16,-25-25-16,25 25 0,-25 50 15,0-25 1,0 0-16,0-1 0,0 1 16,0 0-16,0 0 0,0 0 15,0-1-15,25-24 32,-25-24-32,49 24 0,-49-25 15,25 0-15,-25 0 0,25 0 16,0 25-16,-25-24 0,25-1 15,-25 50 17,0-1-32,0 1 0,0 0 15,0 0-15,0 0 16,24-1-16,1 1 16,0-25-16,25 0 15,-26 0-15,1 0 0,0 0 16,0-25-16,0 1 0,0-1 0,-25 0 15,24 25-15,-24-25 0,0 0 16,25 1-16,-25-1 0,0 0 16,-25 0-1,1 25 1,-1 0-16,25 25 0,-25 0 16,0-25-16,25 25 0,0-1 15,-25-24-15,25 50 16,0-25-16,25-25 0,-25 25 15,50-25-15,-1 24 0,1-24 16,-25 0-16,0 0 16,24-24-16,-24-1 0,-25 0 15,25 25-15,0-25 0,-25 0 16,24 1-16,-24-1 0,0 0 16,0 50 15,-24 0-31,-1-1 15,25 1-15,0 0 16,0 0-16,0 0 16,0-1-1,25-48 1,24-26 0,-49 25-16,25 0 15,0 1-15,0-1 0,-25 0 16,24 25-16,-24-25 15,25 50 1,-25 0 0,0 0-16,-25-1 0,25 1 15,0 0-15,-24-25 0,24 25 16,0 0-16,24-25 31,1 0-31,-25-25 0,25 25 0,0-25 16,24-25-16,-24 50 15,-25-24-15,25 24 16,-25-25-16,25 25 0,0 0 16,-25-25-16,0 50 15,-25-25-15,25 25 16,-25-1-16,25 1 16,0 0-1,25 0 1,0-25-16,-1 0 15,26 0-15,-25 0 16,-25-25-16,25 25 0,-1 0 0,1 0 16,0 0-16,-25-25 15,25 25-15,0 0 16,-1 0 31,-24 25-47,25-25 15,0 0 1,0 0-16,-25-25 16,25 0-1,-25 1-15,0-1 16,-25 25-16,25-25 16,-25 25-16,0 0 0,0 0 15,1 0-15,-1 0 16,25 25-16,-25-25 0,25 25 15,25-25 1,0 0-16,-1 0 16,1 24-16,0-24 0,0 0 15,0 0-15,0 0 0,-1 0 16,1-24-16,0 24 0,0 0 16,0 0-1,-25 24 1,0 1-1,0 0-15,0 0 16,0-50 31,24 25-47,-24-25 16,50 0-16,-25 1 15,0 24-15,-25-25 0,49 0 16,-24 25-16,-25-25 15,-25 50 17,25 0-32,0 0 15,-25-25-15,25 24 0,0 1 16,0 0 0,25-25-16,0 0 15,25 0-15,-1 0 16,-24-25-16,0 25 0,24-25 15,-24 25-15,0-24 0,0 24 16,0-25-16,-1 0 0,-48 25 31,24 25-15,-25 0-16,25-1 0,0 26 16,-25-25-16,25 24 0,0-24 15,0 25-15,0-25 16,0 74-16,0-74 0,0 24 0,0-24 15,-25 0-15,-24 24 0,24-24 16,0-25-16,25 25 0,-25-25 16,0-50-16,1 26 15,24-1-15,0 0 0,0 0 16,24-49-16,-24 49 0,50-25 16,-25 26-16,0-1 0,-1 0 15,26-25-15,0 26 0,-26 24 0,1-25 16,0 25-16,0 0 0</inkml:trace>
  <inkml:trace contextRef="#ctx0" brushRef="#br0" timeOffset="194118.8881">11187 12378 0,'0'0'0,"-25"0"0,0 0 0,0 0 31,25-25-31,25 25 31,0 0-31,0 0 16,0 0-16,24 0 0,1-25 15,-25 25-15,24 0 0,1 0 16,74 0-16,-74 0 0,-1-25 16,26 25-16,-26 0 0,26 0 15,24 0-15,-50 0 0,-24 0 16,25 0-16,-25-25 0,24 25 15,-74 0 17,1 0-32</inkml:trace>
  <inkml:trace contextRef="#ctx0" brushRef="#br0" timeOffset="194393.9382">12129 11683 0,'0'0'0,"0"-25"0,0 50 31,-24 0-16,24 0-15,-25-1 16,25 1-16,0 0 0,0 0 16,0 24-16,-25-24 15,25 0-15,0 0 0,0 0 16,0-1-16,0 1 16</inkml:trace>
  <inkml:trace contextRef="#ctx0" brushRef="#br0" timeOffset="194690.0809">11881 11881 0,'0'-24'0,"0"48"0,-24-48 0,24-1 16,24 25-1,26 0-15,-25 0 0,24 0 16,-24 0-16,25 0 0,-25 0 16,49 0-16,-49 25 0,0-25 15,0 0-15,-25 24 16,0 1-16,-25 0 15,0 0-15,0-25 16,25 25-16,25-25 16,25-25-1,-26 25-15,1-25 16,0 0-16,0 0 0,-25 1 16,25-1-16,-25 0 15,0 0-15,-25 0 16,0 25-16,0 0 15</inkml:trace>
  <inkml:trace contextRef="#ctx0" brushRef="#br0" timeOffset="195365.0589">13791 12229 0,'0'0'0,"-24"25"0,48-25 47,26 0-47,-25 0 0,0 0 15,24 0-15,-24 0 0,0 0 0,49-25 16,-49 25-16,0-25 16,-50 25-1,0 0 1,-24 0-16,-1 0 0,25 25 16,0-25-16,1 25 0,-1-25 15,0 0-15,0 24 0,25 1 16,25-25-1,0 0-15,0 0 0,24 0 16,-24 0-16,25 0 0,-26-25 16,51 1-16,-50-1 0,-1 0 15</inkml:trace>
  <inkml:trace contextRef="#ctx0" brushRef="#br0" timeOffset="195731.4976">14139 11658 0,'0'0'0,"0"-25"0,24-24 15,1 49-15,-25-25 0,0 0 16,0 0-1,-25 25-15,1 0 16,-1 0-16,0 0 16,0 25-1,25 0-15,-25 25 0,25-26 16,-24 1-16,24 0 0,0 0 0,0 24 16,0-24-16,0 0 15,0 0-15,0 0 0,0-1 16,0 26-16,0-25 15,-25 0-15,0-25 0,0 0 16,0 0 0,25-25-16</inkml:trace>
  <inkml:trace contextRef="#ctx0" brushRef="#br0" timeOffset="196509.6053">13891 11857 0,'0'0'0,"0"-25"15,24 25-15,1 0 16,0 0-16,0 0 15,24-25-15,-24 25 0,25 0 16,-25 0-16,-1 0 0,1 0 16,0 25-16,0 0 15,-25-1 1,-25-24 0,25 25-16,-25-25 15,25 25-15,0 0 16,0-50 31,0 0-47,0 0 15,0 1-15,25 24 16,-25-25-16,0 0 16,25 0-16,0 0 15,-1 25-15,1 0 16,0 0-16,0 0 15,0 0-15,0 25 0,-1 0 16,1-25 0,0 25-16,-25 0 15,0-1 1,-25-24 0,25 25-16,-25-25 15,25 25-15,0 0 16,25 0-1,0-25 1,0 0-16,0 0 16,-1 0-16,-24-25 15,0 0-15,25 25 0,-25-25 16,0 0-16,0 1 16,-25 24-16,1-25 0,-1 0 15,50 25 16,-1 0-15,1 0-16,0 0 16,0 25-16,0-25 0,-1 0 15,1 0-15,0 0 16,25 0-16,-26 0 0,1 0 16,0 0-1,0 0-15,0 25 16,-1-25-1,-24 24-15,25-24 16,0 25-16,0-25 16,0 0-16,-1 0 15,1 0-15,25 0 0,-25 0 16,-1-25-16,1 25 0</inkml:trace>
  <inkml:trace contextRef="#ctx0" brushRef="#br0" timeOffset="240791.5722">8731 13320 0,'0'-25'16,"0"50"46,0 0-46,0 0 0,0 0-16,0-1 0,0 1 15,0 0-15,0 0 0,-25 0 16,25 49-16,0-49 0,0 24 15,-24-24-15,24 25 16,0 24-16,-25-49 0,25 25 16,0-26-16,0 1 0,0 25 0,0-25 15,-25-1-15,25 1 0,0 0 16,-25-25 0,25-25-16,0 0 15,0 1-15,0-26 0,0 25 16,0-24-16,0 24 0,25-25 0,-25 1 15,25-26-15,0 26 16,-25-1-16,24 0 0,1 26 16,25-51-16,-25 26 0,-25 24 0,24 0 15,1 0-15,0 25 16,25-25-16,-26 25 0,1 25 16,0 0-16,-25 25 15,25-26-15,-25 26 0,0-25 16,0 0-16,-25 24 0,25-24 15,-50 0-15,50 0 0,-24-1 16,-1-24-16,-25 25 0,25-25 16,1 0-16,-1 0 0,0 0 0,-25 0 15,26-25-15,24 1 16,0-1 0,24 0-16,1 25 15,0-25-15,0 25 0</inkml:trace>
  <inkml:trace contextRef="#ctx0" brushRef="#br0" timeOffset="241065.0487">9451 13419 0,'0'0'0,"0"-24"0,24 24 16,-24-25-1,-24 25 1,-1 0-1,0 25-15,0-1 16,0 1-16,1 25 0,-1-25 16,25-1-16,-25 1 0,25 25 15,-25-25-15,25 24 0,0-24 16,0 0-16,0 0 0,25-1 16,0 26-16,0-50 0,-25 25 15,24-25-15,1 25 0,25-25 0,-1 0 16,-24 0-16,0 0 0,0 0 15</inkml:trace>
  <inkml:trace contextRef="#ctx0" brushRef="#br0" timeOffset="241392.4352">9922 13643 0,'25'0'62,"-1"0"-46,1 0-16,0 0 0,0 0 15,0 0-15,24 0 0,-24 0 16,25 0-16,-25 0 0,-1 0 16,1 0-16,-25-25 0,25 25 15,0 0-15</inkml:trace>
  <inkml:trace contextRef="#ctx0" brushRef="#br0" timeOffset="241662.702">10195 13444 0,'25'0'31,"-1"25"-15,26-25-16,-25 0 15,-25 25-15,25 0 16,-1-25-16,1 24 0,0 1 0,-25 0 16,0 0-16,0 24 15,-25-49-15,25 25 16,-49 0-16,24 0 16,-25 0-16,25-25 0,1 24 15</inkml:trace>
  <inkml:trace contextRef="#ctx0" brushRef="#br0" timeOffset="243693.8638">11212 13097 0,'-25'0'16,"25"-25"-1,-25 25-15,25 25 16,0 0-1,0-1 1,0 26-16,-25-25 0,25 0 0,0 0 16,0-1-16,-25 1 15,25 50-15,0-51 0,0 26 16,-24-25-16,24 24 0,0 1 16,0-25-16,0 0 0,0-1 15,0 1-15,0-50 31,0 1-31,0-1 0,0 0 16,0 0-16,0 0 16,24 1-16,1-1 0,0 0 15,25 0 1,-50 0-16,25 25 0,-1 0 0,-24-24 16,25 24-16,0 0 0,0 24 31,-25 1-16,0 0-15,0 0 0,-25 24 16,25-24 0,0 0-16,-25 0 0,25 0 15,0-1 1,25-24-16,25 0 0,-26 0 16,1 0-16,0-24 0,0 24 15,0-25-15,-1 25 0,1-50 16,0 25-16,0 25 0,-25-24 15,25 24-15,-25-25 0,0 0 16,-25 25 0,25 25-1,0 0-15,0-1 16,-25 1-16,25 0 0,0 0 16,0 0-16,25-1 15,0-24 1,-1 0-16,1 0 0,0-24 15,0-1-15,-25 0 16,0 0-16,0 0 0,0 1 0,0-1 16,-25 0-16,25 0 0,-25 25 15,0-25-15,1 1 0,-1 24 16,0 0 0,0 24-16,50-24 31,25 25-31,-26-25 0,1 0 15,0 0-15</inkml:trace>
  <inkml:trace contextRef="#ctx0" brushRef="#br0" timeOffset="243991.496">11981 13196 0,'0'-25'16,"0"50"15,0 0-15,0 0-16,-25 0 0,25-1 16,0 1-16,-25 25 0,25-25 0,-25-1 15,25 26-15,-25-25 16,25 0-16,0 49 0,0-49 15,0 24-15,0-24 0,0 0 16,0 0-16,0 0 16,0-50-1</inkml:trace>
  <inkml:trace contextRef="#ctx0" brushRef="#br0" timeOffset="244458.8779">12427 13568 0,'25'0'16,"-25"-25"-16,0 1 16,0-1-1,0 0-15,-25 25 16,0 0-16,1-25 15,-1 25-15,0 0 0,0 0 16,0 25-16,1 25 0,-1-26 16,0 1-16,25 0 0,0 25 15,0-26-15,0 1 0,50 0 16,-26-25 0,1 0-16,0-25 0,0 0 15,0 1-15,49-26 16,-49 25-16,0-24 0,-1 24 0,1-25 15,-25 25-15,50-24 0,-50-1 16,25 50-16,-25-25 0,0 1 16,0 48-1,0 1 1,0 0-16,-25 0 0,25 24 16,0-24-16,0 0 0,0 49 0,0-49 15,0 25-15,0-25 16,0-1-16,0 1 0,0 25 15,0-25-15,25-25 16</inkml:trace>
  <inkml:trace contextRef="#ctx0" brushRef="#br0" timeOffset="244690.9542">13345 13295 0,'25'-24'0,"-25"48"31,0 1-15,0 0-16,0 25 0,0-26 15,0 26-15,0-25 16,0 0-16,0 49 0,0-49 0,-25 24 16,25-24-16,0 0 0,0 0 15,-25 0-15,0-25 0,25 24 16,-24-24-16,-1 0 0,0 0 15</inkml:trace>
  <inkml:trace contextRef="#ctx0" brushRef="#br0" timeOffset="245322.1392">13171 13618 0,'0'0'0,"0"-25"0,0 0 32,25 25-17,0 0 1,25 0-16,-26 0 0,1 0 15,0-25-15,25 25 0,-1-24 16,-24-1-16,25 0 0,-26 0 16,1 0-16,0 1 0,0-26 15,-25 25-15,25 0 16,-25 1-16,0-1 0,-25 25 16,25 25-1,-25-25 1,25 49-16,0-24 0,0 0 15,0 0-15,-25 49 0,25-49 0,0 0 16,-25-1-16,25 1 0,0 25 16,0-25-16,0-1 15,0-48 1,25-1 0,-25 0-16,50-25 0,-25 26 15,-1-1-15,-24 0 16,25 25-16,-25 25 15,0 0 1,0-1-16,-25 1 16,25 0-16,0 0 0,0 0 15,0-1-15,25-24 0,0 25 16,25-25-16,-26 0 16,1 0-16,25-25 0,-25 25 15,-1-49-15,26 24 0,-25 0 16,-25 0-16,25 1 0,-25-1 15,0 0-15,0 0 0,0 0 16,-25 25-16,0 0 16,0 25-1,0-25-15,1 50 0,24-25 16,0-1-16,-25 1 0,25 0 16,0 0-16,25 24 0,24-24 15,-49 0-15,25-25 0,25 0 16,-1 0-16,-24 0 15,0 0-15</inkml:trace>
  <inkml:trace contextRef="#ctx0" brushRef="#br0" timeOffset="247113.0291">15106 13494 0,'0'-25'0,"0"0"31,-25 25 0,0 0-15,-24 50-1,49-25-15,-25-1 0,0 1 16,25 0-16,-25 25 0,25-26 0,0 1 16,0 0-16,0 0 15,50-25-15,-25 25 0,0-25 16,-1 0-16,1 0 0,25 0 15,-1-25-15,-24 0 0,0 0 16,0 25-16,0-25 0,-1-24 16,1 24-16,-25 0 0,25 0 0,-25 1 15,25 24-15,-25-25 16,0 50 0,-25 24-1,25-24-15,-25 0 16,25 24-16,0-24 0,0 0 15,0 0-15,25 0 16,0-25-16,0 0 16,0 0-16,-1-25 15,1 0-15,0 0 0,0 0 16,-25 1-16,25-26 0,-1 50 0,-24-25 16,0 0-16,25 25 15,-25 25 16,0 0-31,-25 0 16,25 0-16,0-1 0,-24-24 16,24 25-16,24-25 15,1 0-15,0 0 16,0-25-16,0 25 0,-1-24 16,1-1-16,25 0 0,-25 0 15,-1 0-15,1 25 16,-25-24-16,0 48 31,0 26-31,-25-25 16,25 0-16,0-1 15,0 1-15,-24-25 0,24 25 0,0-50 63,0 0-48,24 1-15,-24-1 16,-24 25 0</inkml:trace>
  <inkml:trace contextRef="#ctx0" brushRef="#br0" timeOffset="247641.5945">15106 13643 0,'-25'-25'0,"0"25"15,1 0 1,-1 0 0,50 0-1,-1 0 1,26 0-1,0 0-15,-1 0 0,1 0 16,-1-25-16,-24 25 0,50 0 16,-50 0-16,-1 0 0,1 0 0,-50 25 15,1-25 1,-1 25-16,-25-25 0,0 24 16,-24-24-16,0 25 0,24-25 15,25 25-15,-24-25 0,24 0 16,-25 25-16,25-25 0,50 0 31,0 0-31,25 0 0,-26 0 0,1 0 16,25 0-16,24-25 0,-24 25 15,-1 0-15,1 0 16,-25 0-16,49-25 0,-24 25 16</inkml:trace>
  <inkml:trace contextRef="#ctx0" brushRef="#br0" timeOffset="248234.89">16421 13667 0,'0'0'0,"0"-24"0,25-1 0,-25 0 15,0 0 1,24 25-16,-24-25 0,0 1 16,-24 24-1,-1 0-15,25 24 16,-50 1-16,25 0 0,0-25 16,25 25-16,-24 0 0,-1-1 15,25 1-15,0 0 0,0 0 16,0 0-1,25-25-15,-1 0 0,1-25 16,25 0-16,-25 0 0,0 0 16,-1 1-16,1-1 0,-25 0 15,25 0-15,0 25 0,-25-25 16,0 50 0,0 0-1,-25 0-15,25 0 0,0 24 16,0-24-16,0 0 15,0 0-15,25-1 0,0-24 16,-1 0 0,1 0-16,0-24 0,0 24 0</inkml:trace>
  <inkml:trace contextRef="#ctx0" brushRef="#br0" timeOffset="248657.9556">16892 13667 0,'0'0'0,"25"0"0,-25-24 16,0-1-1,-25 25 1,0 0-16,0 0 16,1 0-16,-1 0 15,0 25-15,0-25 0,0 24 16,25 1-16,-24-25 16,24 50-16,0-25 0,0-1 15,24-24-15,1 25 16,0-25-1,0 0-15,24-25 0,-24 25 16,-25-24-16,25-1 0,0 0 16,0 0-16,-1-24 0,-24 24 15,25 0-15,-25 0 0,25-24 16,-25 24 0,0 50 15,0-1-31,-25-24 15,25 25-15,-25 0 0,25 0 16,-24 24-16,24-24 16,0 0-16,0 0 0,0 0 15,0-1-15,0 1 0,24-25 16,1 25-16,25-25 16,-25 0-16,-25-25 15</inkml:trace>
  <inkml:trace contextRef="#ctx0" brushRef="#br0" timeOffset="249285.5493">17462 13692 0,'0'0'0,"0"-25"16,-24 1 0,-1-1-16,0 25 0,-25-25 15,26 25 1,-1 0-16,25 25 0,-25-25 15,-25 49-15,50-24 0,-24 0 16,24 0-16,-25 0 0,25-1 16,0 1-16,25-25 15,-25 25-15,49-25 16,-24 0-16,-25-50 0,25 50 0,0-24 16,24-1-16,-24 0 15,-25-25-15,25 26 0,0-1 0,-1 0 16,1-49-16,0 49 0,-25-25 15,25 25-15,0 1 0,-25-1 16,25 0-16,-25 0 0,0 50 47,-25 25-31,25-26-16,0 1 0,0 0 15,-25 25-15,0-1 0,0 1 0,25-25 16,0-1-16,-25 26 0,25-25 15,0 24-15,0-24 0,0 0 16,25-25-16,0 0 16,0-25-1,-25 0-15,25 1 16,-25-1-16,0 0 0,0 0 16,25 0-16,-25-24 0,0 24 0,24 0 15,-24 0-15,0 1 16,25-1-16,-25 0 0,25 25 15,0 0-15,0 0 16,-25 25 0,24-25-16,-24 25 31,25-25-31,-25 24 16,25 1-16,-25 0 0</inkml:trace>
  <inkml:trace contextRef="#ctx0" brushRef="#br0" timeOffset="250045.1133">17785 13791 0,'0'25'0,"25"-174"16,-50 273-16,25-74 0,25-75 15,0 0 1,-1 1-16,1-1 16,0 0-16,0 0 15,-25 0-15,25 1 0,-25-26 16,24 50-16,-24-25 15,-24 25 1,-26 25-16,25 0 16,25 0-16,-25-1 15,1 1-15,24 0 0,0 0 16,0 0-16,49-25 16,-24 0-16,0 0 0,0 0 0,24 0 15,1-25-15,-25 25 0,-1-25 16,1 25-16,0-25 0,0 0 15,24 1-15,-49-1 0,25 0 16,-25 0-16,0 0 16,0 1-16,-25 24 15,1 0 1,-1 24-16,0-24 16,25 25-16,-25 0 15,25 0-15,0 0 16,25-1-1,0 1-15,0-25 16,-1 25-16,1-25 0,-25 25 16,25-25-1,-25 25-15,-25-25 32,0 0-17,25-25 1,0 0-1,0 0-15,25 0 16,-25 1-16,25-1 0,0 0 16,24 0-16,-49 0 0,25 25 0,0-24 15,0-1-15,0 25 0,24 0 16,-49-25-16,25 25 0,0 0 16,-50 0-1,0 25 1,0 0-16,1-25 15,24 24-15,0 1 16,0 25-16,0-25 16,0-1-16,0 1 0,0 0 15,0 0-15,0 0 0,0-1 16,0 1-16,-50-25 16,25 0-1,0 0-15,1-25 0</inkml:trace>
  <inkml:trace contextRef="#ctx0" brushRef="#br0" timeOffset="250621.0631">19199 13618 0,'-25'0'47,"25"25"-47,-25-25 0,25 24 15,-25 1-15,1 0 0,24 0 16,0 0-16,0-1 16,24-24-16,1 0 15,0 0-15,0-24 0,0-1 16,-1 0-16,1 0 0,-25 0 15,0 1-15,25-26 0,-25 0 16,0 26-16,-25-1 0,25 0 0,-25 0 16,1 25-16,-1 0 15,25 25 1,25 0-16,24-25 0,-24 0 16,0 0-16,24 0 0,-24 25 15,50-25-15,-26 0 0,-24-25 16,25 25-16,-25-25 0,24-25 15,-24 26-15,0-1 0,0 0 0,-25-25 16,24 26-16,-24-26 16,0 25-16,25 0 0,-25 0 15,0 1-15,-25 24 16,25 24-16,-24 1 16,-1 25-16,25-25 0,-25 24 15,25-24-15,0 25 0,0 49 16,-25-49-16,25-1 0,0 1 15,-25-25-15,25 24 0,-24 26 16,24-51-16,0 1 0,-25 0 16,0-25-16,25-25 15</inkml:trace>
  <inkml:trace contextRef="#ctx0" brushRef="#br0" timeOffset="250748.504">19496 13593 0,'0'25'0,"0"-50"0,0 0 31,25 25-15,25 0 0,-25 25-16,0-25 0,24 0 15,1 0-15,24-25 0</inkml:trace>
  <inkml:trace contextRef="#ctx0" brushRef="#br0" timeOffset="251157.9464">20737 13568 0,'0'0'0,"0"-25"0,0 1 16,0-1-16,-25 25 16,0 0-1,0 0-15,0 0 16,1 49-16,-1-24 15,0 0-15,25 0 0,-25 0 16,25-1-16,0 1 0,0 0 0,0 0 16,25 0-16,25-25 15,-26 0 1,1 0-16,0-25 0,0 25 0,25-50 16,-26 25-16,1 1 15</inkml:trace>
  <inkml:trace contextRef="#ctx0" brushRef="#br0" timeOffset="251983.456">20910 13494 0,'25'-50'31,"-74"149"-31,73-148 0,1 24 0,-50 50 16,1 24-16,24-24 15,0 0-15,0 0 0,-25 0 16,25-1-16,0 1 0,0 0 16,25-25-1,-1 0 1,1 0-16,-25-50 0,25 26 15,25-1-15,-26 0 0,1 0 0,-25 0 16,25 1-16,0-1 0,-25 50 31,-25-1-15,25 1-16,0 0 0,0 0 16,-25 0-16,25-1 0,-25 1 15,25 0-15,0 0 16,25-25-16,0 0 15,-25-25-15,50 0 16,-26 0-16,1 1 0,0-1 16,-25 0-16,25 0 0,24-24 15,-24 49-15,-25-25 0,25 0 0,0 25 16,-25 25 0,0 24-16,-25-24 15,25 0-15,-25 0 16,0 24-16,25-24 0,0 0 15,0 0-15,-24 0 0,48-25 32,1-50-32,0 25 15,0 0 1,-25 1-16,49-51 0,-49 50 0,25 1 16,-25-1-16,25 0 15,-25 0-15,25 25 16,-25 25-1,0 0-15,0 0 0,0-1 16,0 1-16,0 0 16,0 0-16,0 0 0,0-1 15,25-24 17,-25-24-17,24-1-15,1 25 16,-25-25-16,25 25 0,-25-25 15,25 0 1,-25 1-16,25 24 16,-25-25-16,24 25 15,-24 25 48,0-1-48,0 1 1,25-25 0,0 0-16,0 0 0</inkml:trace>
  <inkml:trace contextRef="#ctx0" brushRef="#br0" timeOffset="252705.0599">21754 13767 0,'0'0'0,"0"-25"32,25 0-32,-1 0 15,1 0-15,0 1 0,0-1 16,0 0-16,-1 0 16,-24 0-16,0 1 15,-24 24 1,-1 0-1,25 24-15,-25 1 0,0-25 16,0 25-16,25 0 0,0 0 16,0-1-16,0 1 0,25-25 15,0 25-15,0-25 16,0 0-16,-1 0 16,1-50-16,0 50 0,0-49 15,0 49-15,-1-25 0,-24 0 16,25 0-16,0 1 0,-25-1 0,25 25 15,-25-25-15,0 50 32,-25-25-32,25 49 15,0-24-15,0 0 0,0 0 16,-25-25-16,25 25 0,0-1 0,25 1 16,0-25-1,24 0-15,-24 0 16,0-25-16,0 1 15,0 24 1,-25 24 15,0 1-15,24-25-16,1 0 16,25 0-16,-25-25 15,-1 25-15,1-24 0,0-1 16,-25 0-16,50-25 0,-26 1 0,26 24 15,-25-25-15,0 26 0,-1-26 16,1 0-16,0 26 0,-25-1 16,25 25-16,-50 49 31,25-24-31,-25 0 0,0 49 16,1-24-16,-1 0 0,25-26 0,0 26 15,-25 24-15,25-49 16,0 25-16,0-25 0,-25-1 15,25 1-15,0 0 0,-25-25 16</inkml:trace>
  <inkml:trace contextRef="#ctx0" brushRef="#br0" timeOffset="252842.028">22448 13593 0,'0'0'0,"0"-25"0,0 0 15,25 25-15,0 0 16,24 0-16,-24 0 15,0 0-15,0 25 0,0-25 16,-1 0-16,26 25 0</inkml:trace>
  <inkml:trace contextRef="#ctx0" brushRef="#br0" timeOffset="253285.7211">19670 14312 0,'0'25'16,"-25"0"-16,1 0 15,-1 24-15,0-24 0,25 0 16,0 25-16,-25-50 16,25 24-16,-25 26 0,25-25 15,0-50 17,0 0-32,0-24 15</inkml:trace>
  <inkml:trace contextRef="#ctx0" brushRef="#br0" timeOffset="253679.5727">19621 14238 0,'24'0'0,"1"25"47,-25-1-47,25 1 15,0 0-15,0 0 16,-1-25-1,-24 25-15,0 0 0,0-1 16,0 1 0,-24-25-16,24 50 0,0-25 15,0-1-15,24-24 32,1 0-32,0-49 15,-25 24-15,25 0 0,0 0 16,-25 1-16,24-1 0,1-25 15,-25 75 17,0 0-32,-25 24 15,25-24-15,-24 25 0,24-25 16,0-1-16,0 1 0,24 0 16,-24 0-16,25-25 15,0 0-15,0-25 16,24 0-16</inkml:trace>
  <inkml:trace contextRef="#ctx0" brushRef="#br0" timeOffset="253946.1082">20241 14362 0,'0'-25'15,"0"50"-15,0-75 0,-25 50 16,0-25-16,0 25 16,0 0-16,1 0 0,-26 25 15,50 0-15,-25 0 16,25 0-16,0 0 15,0-1-15,0 1 0,0 0 16,50-25-16,-25 25 0,24 0 16,-49-1-16,25-24 0,-25 25 0,25-25 15,-25 25-15,0 0 16,-25-25-16,0 0 0,0 0 16,1 0-16,-1 0 0,0 0 15,0 0-15,25-25 16,0 0-16,0 0 0,25 25 15</inkml:trace>
  <inkml:trace contextRef="#ctx0" brushRef="#br0" timeOffset="254141.6994">20513 14163 0,'0'0'16,"25"0"-16,-25-24 0,0 48 31,0 1-31,0 0 15,-25 25-15,25-26 16,0 1-16,-24 25 0,24-25 0,-25 24 16,25-24-16,0 25 0,-25-50 0,25 25 15,0-1-15,-25 1 0,0-25 32</inkml:trace>
  <inkml:trace contextRef="#ctx0" brushRef="#br0" timeOffset="254797.6964">20290 14412 0,'0'0'0,"0"-25"0,0 0 16,0 0-1,25 25-15,0 0 16,0 0-16,24 0 16,-24 0-16,0 0 0,24 25 15,-24-25-15,0 0 0,25 0 16,-26 0-16,-24 25 0,25-25 15,-25 25-15,-25-1 16,1 1 0,24 0-16,-25 0 15,25 0-15,0-1 16,25-24 0,-1-24-1,-24-1-15,25 0 0,-25 0 16,25 0-16,0-24 0,-25 24 0,25 0 15,-25 0-15,0 0 0,25 25 16,-1 0-16,1 25 31,0 0-15,-25 0-16,25 0 16,0 0-1,-25-1-15,0 1 31,-25 0-31,0 0 0,25 0 16,0-1-16,0 1 16,25-25-16,0 0 15,-1-25 1,1 1-16,0-1 0,0 25 16,0-25-16,-1-25 0,1 1 15,0 49-15,-25-25 0,25 0 0,-25 0 16,25 25-1,-25 25 1,-25 0-16,0 0 0,25 0 16,-25-1-16,25 1 15,0 0-15,0 0 0,25-25 16,0 0 0,24 0-16,-24 0 15,0-25 1</inkml:trace>
  <inkml:trace contextRef="#ctx0" brushRef="#br0" timeOffset="254995.8504">21431 14337 0,'0'-25'0,"0"0"15,-25 25 1,1 0 0,-1 0-16,0 25 15,0 0-15,0 0 0,1 0 0,24 0 16,-25-1-16,25 1 0,0 0 15,0 0-15,0 0 0,25-25 16,-1 24-16,26-24 16,-25 0-16,0-24 0,-1 24 15,1-25-15</inkml:trace>
  <inkml:trace contextRef="#ctx0" brushRef="#br0" timeOffset="255196.9658">21878 13990 0,'0'0'0,"-25"0"16,0 25 0,0-1-16,25 1 0,-24 0 15,-1 0-15,0 49 0,25-24 16,-25-25-16,25 24 0,0-24 0,-25 25 16,0 24-16,25-49 0,0 0 15,-24 0-15,24-1 0,-25 1 16,0-25-1</inkml:trace>
  <inkml:trace contextRef="#ctx0" brushRef="#br0" timeOffset="255433.5592">21481 14412 0,'49'124'16,"-98"-248"-16,49 99 0,25 25 16,-1 0-1,26 0-15,-25 0 16,0 0-16,24 0 0,-24 0 0,0-25 15,25 25-15,-26 0 0,1 0 16,0 0-16,0 0 0,0 0 16,-25 25 15,-25-25-31,25 25 16,0-1-16,-25 1 15</inkml:trace>
  <inkml:trace contextRef="#ctx0" brushRef="#br0" timeOffset="255958.4814">21803 14114 0,'0'0'0,"50"25"47,-25-25-47,0 0 0,-1 24 15,1-24-15,25 25 0,-25 0 0,-1-25 16,1 0-16,-25 25 16,25-25-16,0 25 0,-25-1 15,0 1 1,0 0-16,-25-25 0,25 25 16,0 0-1,25-25 1,0 0-1,-1 0-15,1 0 0,0-25 16,0 0-16,0 0 16,-25 0-16,0 1 15,-25-1-15,0 25 16,25 25 31,25-25-47,0 0 0,-1 0 0,1 0 15,25 24-15,-25-24 16,-1 0 0,1 0-16,0 0 15,-25 25-15,25-25 32,0 0-17,-1 0-15,1 0 16,25 0-16,-25 0 15,-25-25-15,24 25 16</inkml:trace>
  <inkml:trace contextRef="#ctx0" brushRef="#br0" timeOffset="256081.6908">22746 14312 0,'25'0'62,"-25"-25"-62,49 25 16</inkml:trace>
  <inkml:trace contextRef="#ctx0" brushRef="#br0" timeOffset="467555.0015">16892 14188 0,'0'0'0,"-25"0"16,25-25 0,25 25-1,0 0 1,0 0-16,-1 25 15,1-25-15,25 25 0,-1 0 16,-24-25-16,25 0 0,-25 0 0,74 25 16,-74-25-16,24 0 15,-24 0-15,25 0 0,-26 0 16,26 0-16,-25 0 0,-25-25 16,25 25-16,-50-25 31,0 25-31,0 0 15,-49 0 1,49 0-16,-25 0 0,26 0 0,-26 0 16,-49 25-16,49-25 0,1 0 15,-1 0-15,25 25 0,-24-25 0,-1 0 16,25 24-16,0-24 0,1 0 16,73 0-1,-24 0 1,0 0-16,24 0 0,26-24 0,-1 24 15,-24-25-15,-1 25 0,26 0 16,49 0-16,-75 0 0,1 0 16,0 0-16,-1 0 0,-24 0 15,25 0-15,-25 0 16,-25 25-16,-50-25 16,0 0-16,26 0 0,-26 0 0,0 0 15,1 0-15,-26 0 16,26 0-16,-1 0 0,0 0 15,1 0-15,24 0 0,-25 0 16,26 0-16,-1 0 0,50 0 16,-1 0-1,1 0-15,0 0 0,0 0 16,74 0-16,-49-25 0,-1 25 16,1 0-16,-1-25 0,1 25 15,25 0-15,-26 0 0,-24 0 16,0 0-16</inkml:trace>
  <inkml:trace contextRef="#ctx0" brushRef="#br0" timeOffset="473257.1784">15528 9376 0,'0'0'16,"-25"0"-1,50 0 48,24 0-47,-24 0-16,0 0 15,0 0-15,0 0 0,49 0 16,-24 0-16,-26 0 0,26 0 15,-25 0-15,24 0 0,1-25 16,-25 25-16,0 0 0,-1 0 16,-48 0 15,-1 0-31,0 0 16,0 0-16,-24 0 15,-26 0-15,50 0 0,-24 0 0,-1 0 16,25 0-16,-24 0 0,-50 0 15,74-24-15,-25 24 0,1 0 16,-1 0-16,0 0 0,25 0 16,1 0-16,-1 0 0,0 0 15,25 24 1,50-24-16,-1 0 16,-24 0-16,25 0 0,-1 0 15,26 0-15,-26 0 0,100 0 16,-74 0-16,-26 0 0,26 0 15,-26 0-15,50-24 0,-49 24 16,-25 0-16,0 0 0,-1 0 16,-48 0-1,-1 0-15,0 0 0,-25 0 16,-24 0-16,24 0 0,-24 0 16,24 0-16,-24 0 0,24 0 15,-74 0-15,75 24 0,-1-24 0,1 0 16,24 0-16,-50 0 0,50 25 15,1-25-15,48 0 16,1 0 0,0 0-16,25 25 0,-25-25 15,74 0-15,-25 0 0,-24 0 16,24-25-16,1 25 0,-1-25 0,50 25 16,-74-24-16,-1 24 0,1 0 15,-25 0-15,-1 0 16,-48 0-1,-1 0-15,-50 24 0,51-24 16,-26 0-16,25 0 16,0 25-16,-24-25 0,24 0 0,0 0 15,50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21T05:08:26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12278 2356 0,'-24'0'15,"-1"0"-15,50 0 47,24 0-31,-24 0-16,0 0 0,0 0 16,-1 0-16,26 0 0,24 0 15,-49 0-15,25 0 0,-1 0 16,-24 0-16,99-24 0,-99 24 15,25-25-15,24 25 0,-24 0 16,-26 0-16,76 0 0,-76 0 16,26 0-16,-25 0 0,0 0 15,0 0-15,-1 0 0,-48-25 63</inkml:trace>
  <inkml:trace contextRef="#ctx0" brushRef="#br0" timeOffset="1772.3619">5035 5655 0,'0'0'0,"0"-24"15,0 73 63,0-24-62,0 25-16,0-1 0,0 1 16,-24-25-16,24 24 0,-25-24 15,25 50-15,0-51 0,-25 26 0,25-25 16,-25 0-16,25-1 0,0 1 15,0 0-15,-25-25 16,25-25 0,0 0-16,0 1 0,0-1 15,0-25-15,25 25 0,0-74 0,-25 50 16,25 24-16,0-25 0,-25 0 16,24 26-16,1-51 0,0 50 15,0 1-15,0-1 0,-25 0 16,49 25-16,-24-25 0,0 25 15,-25 25-15,25-25 0,-25 50 16,0-26-16,0 1 0,0 0 16,0 25-16,0-1 0,-25-24 15,0 0-15,0 0 16,0-25-16,1 25 0,-1-25 16,0 0-16,0 0 0,0 0 15,1-25-15,-1 25 0,25-25 31,0 0-31,49 25 16,1 0 0,-25 25-1,-25 0-15,25-25 0,-1 49 16,1-24-16,0 0 0,-25 0 16,25 0-16,-25-1 0,25 26 15,-1-25-15,1 0 16,-25-1-16,25-24 0,0 0 15,-25-24 1</inkml:trace>
  <inkml:trace contextRef="#ctx0" brushRef="#br0" timeOffset="1994.3892">5531 5680 0,'0'-25'0,"25"25"31,0 0-15,25 0-16,-1 0 15,-24 0-15,0 0 0,0 0 16,49 0-16,-49 0 0,0 0 16,0 0-1,-75 0 1,25 0-16</inkml:trace>
  <inkml:trace contextRef="#ctx0" brushRef="#br0" timeOffset="2191.4401">5655 5680 0,'0'0'0,"-24"0"15,24 25 1,0 0-16,0 24 16,0-24-1,0 0-15,0 0 0,0 0 0,0 49 16,0-49-16,0 0 15,0 0-15,0 24 0,-25 1 16,25-25-16,-25-1 0,25 1 16,0 0-16,0-50 31</inkml:trace>
  <inkml:trace contextRef="#ctx0" brushRef="#br0" timeOffset="2540.0118">6077 5680 0,'0'25'32,"0"25"-32,-25-26 15,25 1-15,-24 25 16,-1-25-16,0 24 0,0 1 15,0-25-15,25 0 0,-24-1 16,-1 26-16,25-25 0,0 0 16,0-1-16,25 1 15,-1-25-15,1 25 16,0-25-16,0 0 0,49 0 16,-49 0-16,25 0 0,-26 0 15,1 0-15,25 0 0,-1 0 16,-24 0-16,0 0 0,-25-25 15,25 25-15,-50 0 32,0-25-32</inkml:trace>
  <inkml:trace contextRef="#ctx0" brushRef="#br0" timeOffset="6361.8904">14734 1042 0,'0'0'0,"0"-25"0,-25 25 0,25-25 16,0 0-16,0 1 16,-25 24-16,25-25 15,0 50 16,0-1-15,0 1-16,0 0 0,0 25 16,0-26-16,0 1 0,0 25 15,0-1-15,-24 1 0,24-25 16,0 0-16,0-1 16,0 1-16,0-74 31,0 24-31,0 0 0,0-25 15,0 26-15,0-51 0,24 26 16,-24 24-16,25-25 0,0 25 16,-25 1-16,50-26 0,-26 25 15,26 0-15,-25 25 0,0 0 16,-1 0-16,1 25 0,0-25 16,-25 25-16,0 0 0,0 0 15,0 24-15,-25-24 0,0 0 16,1 0-16,-1-1 0,0-24 15,-25 50-15,1-50 0,24 0 0,0 25 16,0-25-16,1 0 16,48 0 15,1 0-31,0 0 16,25 0-16,-26 0 15,1 0-15,0 0 0,0 0 16,0 25-16,-1-25 0,1 0 15,0 0-15,0 0 0,0 0 16,-1 0-16,1 0 0,0-25 16,0 25-16,-25-25 0,25 0 15,-1 0-15,-24 1 0,0-1 16,0 0-16,0 0 0,0 0 16,0 1-1,-24 24 1,-1 0-16,0 0 0,0 24 15,25 1-15,-25 0 16,25 0-16,0 0 16,0-1-16,25 1 15,25 0-15,-25-25 16,24 0-16,-24 0 0,0 0 16,0 0-16,24 0 0,-24-25 0,25 0 15,-1 25-15,-24-24 0,0 24 16,0-25-16,24 0 0,-24 0 15,0 25-15,-25-25 0,25 25 16,-25-24-16,0-1 16,-25 25-1,-25 0 1,26 0-16,-1 25 16,0-25-16,0 24 15,25 1-15,0 0 16,25-25-16,0 0 15,0 0-15,-1 0 16,1 0-16,0-25 16,0 25-16,0 0 31,-25 25-31,0 0 0,0 0 16,0-1-16,0 1 15,0 0-15,0 25 0,0-1 16,0-24-16,0 0 0,0 0 15,0 49-15,0-49 0,0 0 16,-25-1-16,0 1 16,0-25-16,0-25 15,25 1 1,0-1-16,0 0 0,25-25 16,-25 26-16,50-26 15,-25 0-15,-1 26 0,1-1 0,0 0 16,0 0-16,0-24 0,-1 24 15,1 0-15,0 0 16,0 25-16,-25 25 31,0 0-31,0 0 16,0-1-16,0 1 16,-25-25-1</inkml:trace>
  <inkml:trace contextRef="#ctx0" brushRef="#br0" timeOffset="6506.2766">15850 893 0,'0'-25'0,"-25"25"16,50 0 15,25 0-31,-25 0 0,-1 25 16,1-25-16,0 0 0,25 0 0,24 0 15</inkml:trace>
  <inkml:trace contextRef="#ctx0" brushRef="#br0" timeOffset="6731.3173">16321 918 0,'0'0'0,"25"0"0,-74 0 31,24 0-31,0 25 0,0-25 0,0 0 16,1 0-16,-26 24 0,50 1 15,0 0-15,25 0 16,0 0-16,-1-25 15,1 0-15,0 24 0,0-24 16,0 25-16,-1-25 0,-24 25 16,-24-25-1,-1 25-15,0-25 0,0 0 16,0 0-16,1 0 0,-1 0 16,0 0-16,25-25 15,25 0-15</inkml:trace>
  <inkml:trace contextRef="#ctx0" brushRef="#br0" timeOffset="6915.1952">16545 769 0,'0'0'0,"-25"25"32,25 0-32,-25-1 0,25 1 15,0 0-15,0 25 0,0-26 16,0 26-16,0-25 0,25 0 15,-25-1-15,25 1 0,-25 0 16,0 0-16</inkml:trace>
  <inkml:trace contextRef="#ctx0" brushRef="#br0" timeOffset="7059.4541">16421 1042 0,'-25'0'0,"25"-25"31,25 25-15,24 0 0,-24 0-16,0 0 0,0-25 15,0 25-15,-1 0 0,51 0 0</inkml:trace>
  <inkml:trace contextRef="#ctx0" brushRef="#br0" timeOffset="7486.3019">16694 1166 0,'0'0'0,"24"0"16,26-25-1,-25 25-15,0-25 0,-1 25 16,-24-25-16,50 1 0,-50-1 16,0 0-16,0 0 15,0 0-15,-25 25 16,0-24-16,1 24 0,-1 0 15,0 24-15,25 1 16,0 0 0,0 0-16,25-25 0,-25 25 15,25-25-15,-1 0 0,1 0 0,0 0 16,0 0-16,0 0 16,-1 0-16,1 0 0,0 0 15,-25-25-15,25 25 16,0 0-16,-25 25 15,0-1-15,0 1 16,0 0-16,0 0 31,24-50-15,1-25 0,0 26-16,-25-1 15,25 0-15,0 0 16</inkml:trace>
  <inkml:trace contextRef="#ctx0" brushRef="#br0" timeOffset="8190.903">15205 1761 0,'0'0'0,"-25"-25"15,1 1-15,24 48 31,0 1-15,24 25-16,-24-1 0,0-24 16,0 0-16,0 25 0,0-26 0,0 51 15,0-50-15,-24-1 0,24 1 16,0 0-16,0 0 0,0 0 16,-25-25-16,25 24 0,-25-24 15,0-24-15,0-1 16,1 0-16,24 0 0,-25 0 15,0 25-15,0-49 0,0 24 16,25 0 0,25 25-1,0 0 1,25-25-16,-1 25 0,-24 0 0,0 0 16,24 0-16,-24 0 0,25-24 15,-25 24-15,-1 0 0,1 0 16,0 24-1,-25 1-15,0 0 16,-25 25-16,25-26 16,-25 1-16,25 0 15,0 0 1,25-75 0,-25 25-16,0 1 15,0-1-15,25 0 0,-25 0 16,0 0-16,0 1 0,0-1 0,25 25 15,-25-25-15,25 25 0,0 0 16,-1 0 0,1 0-16,0 0 0,0 0 15,0 25-15,-1-25 0,1 25 16</inkml:trace>
  <inkml:trace contextRef="#ctx0" brushRef="#br0" timeOffset="9013.8725">15677 1960 0,'0'0'0,"0"24"0,24-24 0,1 0 15,-25-24 1,0-1-1,-25 25 1,-24 0 0,49 49-16,-25-49 0,0 25 15,0 25-15,1-50 16,24 25-16,24-25 16,1 0-1,0 0-15,0-25 0,0 25 16,-1-25-16,1 0 0,0 0 15,-25 50 32,0 0-47,0 0 16,0 0-16,25-25 31,0 0-31,-25-25 0,24 25 16,-24-25-16,25 25 0,0-25 15,0 0-15,-25 1 0,25 24 16,-1-25 0,-24 50-1,0-1 1,0 1 0,25-25-1,0 0 1,0 0-16,0 0 0,-25-25 15,24 25-15,-24-24 0,0 48 47,-24 1-31,24 0 0,24-25-1,1 0 1,0 0-16,0 0 0,0 0 15,-1 0-15,26-25 0,-25 25 16,0-25-16,-1 25 0,1-24 16,0-1-16,0 25 0,-25-25 15,25 25 1,-25-25-16,-25 0 16,0 25-1,0 0-15,0 0 0,1 0 16,24 25-16,-25 0 0,0 0 15,25 0-15,0 24 16,25-24 0,0 0-1,-25 0-15,24-25 0,-24 24 0,0 1 32,-24-25-32,-1-25 31,25 1-31,0-1 15,25 0-15,-25 0 0</inkml:trace>
  <inkml:trace contextRef="#ctx0" brushRef="#br0" timeOffset="9250.8">16718 1761 0,'25'-49'0,"-25"24"16,0 0-16,25 25 0,-25-25 0,0 0 15,0 0-15,-25 25 16,0 25-1,25 0 1,-24 0-16,24 0 0,-25 24 16,25-24-16,-25 0 0,25 0 15,0 24-15,-25 26 0,25-50 0,-25 24 16,25-24-16,0 25 0,0-26 16,-24 51-16,24-50 0,0-1 15,0 1-15,0 0 16</inkml:trace>
  <inkml:trace contextRef="#ctx0" brushRef="#br0" timeOffset="9387.5613">16495 2034 0,'-25'-25'0,"50"0"15,25 25-15,-25 0 16,-1 0-16,1-24 0,0 24 15,25 0-15</inkml:trace>
  <inkml:trace contextRef="#ctx0" brushRef="#br0" timeOffset="9819.8024">16743 2158 0,'0'0'0,"50"0"31,-50-25-31,25 25 0,-1-25 0,1 25 16,0-49-16,0 24 16,0 0-16,-25 0 15,0 1-15,0-1 0,0 0 16,-50 25-16,25 0 16,0 25-16,1 0 15,24-1-15,-25 26 0,25-25 16,25 0-1,49-25 1,-24 0-16,-26 0 16,1-25-16,0 25 0,25-25 0,-26 0 15,1 25-15,0-25 0,0 25 16,0 0-16,-25 25 16,0 25-1,0-25-15,0-1 16,0 1-1,24-25 1,1-49 0,0 24-16,0 0 0,-25 0 15,25 0-15,-1 25 0,1-49 16,-25 24-16</inkml:trace>
  <inkml:trace contextRef="#ctx0" brushRef="#br0" timeOffset="10182.8997">16768 2505 0,'0'25'31,"0"0"-31,-25 0 16,0-1-16,25 26 15,0-25-15,0 0 0,0 0 16,0-1-16,0 26 16,0-25-16</inkml:trace>
  <inkml:trace contextRef="#ctx0" brushRef="#br0" timeOffset="11129.582">17090 2629 0,'0'0'0,"0"-25"0,0 1 16,0-1-16,-24 25 15,-1 0-15,0 0 16,0 0-16,0 25 0,1-1 0,24 1 16,-25 0-16,0 0 15,25 0-15,0 0 0,25-25 31,0 0-31,-1 0 0,1-25 16,0 25-16,-25-25 0,25 25 16,24-50-16,-24 50 15,-25-25-15,0 50 32,-25 0-32,25 0 15,0 0-15,25-25 16,0 0-1,0 0-15,0 0 16,-1-25-16,1-25 16,-25 25-16,25 25 0,-25-24 15,0-1-15,25 25 0,-25 25 32,0-1-17,-25 1-15,25 0 16,0 0-16,0 0 15,25-25 1,0 0-16,-25-25 16,24 25-16,1-50 0,-25 25 15,25 25-15,-25-24 0,25-1 16,-25 50 15,0-1-15,0 1-16,0 0 15,25-25 1,-25 25-16,24-25 0,1 0 16,0 0-16,0 0 0,0 0 15,0 0-15,-1-25 0,26 0 0,-25 25 16,0 0-16,-1 0 0,-24-25 16,25 1-16,0 24 0,-25-25 15,0 0 1,0 0-1,-25 25 1,0 0-16,1 0 0,-1 25 16,0 0-16,0 0 15,25-1-15,0 1 16,25 0 0,0-25-16,-25 25 15,25-25-15,-25 25 0,24 0 16,-24-1-1,0 1-15,0 25 0,-24-25 0,24-1 16,-25 1-16,25 25 0,0-25 16,-25 24-16,25-24 0,0 0 15,-25 0-15,25-50 32,0 0-32,0 0 0,0-24 15,25-1-15,-25 25 0,25 0 16,0 1-16,-1-26 0,26 0 15</inkml:trace>
  <inkml:trace contextRef="#ctx0" brushRef="#br0" timeOffset="12354.1705">18008 2580 0,'0'0'0,"25"0"0,-25-25 15,25 25-15,-25 25 47,0-1-47,0 26 0,-25-50 16,25 25-16,0 0 15,0 0-15,25-25 32,0-25-32,-1 25 15,-24-25-15,25 25 0,-25-25 16,25 0-16,0 0 0,0 1 16,-25 48 15,-25-24-16,25 25-15,0 0 0,0 0 16,25-25-16,-25 25 0,24-25 16,1 0-16,0 0 15,0 0-15,24 0 0,-24 0 16,0 0-16,25-25 0,-26 25 16,1-25-16,25 0 0,-25 0 15,0 1-15,-25-1 16,0 0-16,-25 25 15,25-25-15,-50 25 16,25 0-16,0 0 0,1 25 16,-1-25-16,25 25 15,0 24-15,0-24 16,25 0-16,-1-25 16,1 0-1,0 0-15,0 0 0,0 0 16,-25-25-16,25 25 15,-50 0 17,0 25-17,25 0 1,25-25 0,24 0-16,-24 0 15,0 0-15,0 0 0,0-25 16,24 25-16,-24 0 15,0-25-15,0 25 0,-25-25 16,49 1-16,-24-1 16,-25 0-16,25 25 15,-25-25-15,0 0 16,0 1-16,-25 24 16,0 0-1,0 24-15,1-24 16,24 25-16,-25-25 0,0 25 15,0 25-15,25-26 0,-25 1 0,25 0 16,0 0-16,-24 0 0,24 49 16,0-49-16,0 0 15,0 0-15,0-1 0,0 26 16,0-25-16,0 0 0,0-1 16,-25-24 15,25-24-31,-25-1 0,25 0 15,0 0 1,0 0-16,25 1 0,24-1 16,-24 0-16,0 0 15,25 25-15,-26-25 0,1 1 16,0 24-16,0-25 0,24 0 16,1 25-16,-25 0 0,0-25 15,-1 25-15,1-25 0,0 0 16,0 25-16,-25-24 0,25 24 0,-25-25 15,24 0-15,-24 0 16,-24 25 0,24-25-16,-25 25 15,0 0-15,0 0 16,0 0-16,25 25 16,0 0-16,-24-25 15,24 25-15,0 0 0,0-1 16,24 1-1,1 0 1,0-25-16,0 25 16,0-25-16,-1 0 15,1 0-15,0 0 0,0 0 16,0 0-16,-1 0 16,1 0-1,0 0-15</inkml:trace>
  <inkml:trace contextRef="#ctx0" brushRef="#br0" timeOffset="51318.443">6722 6077 0,'-25'0'0,"50"0"78,0 0-62,-25-25-1,25 25-15,-1 0 16,1 0-16,0 0 0,0 0 16,0 0-16,0 0 0,-1 0 15,1 0-15,0 0 0,0 0 16,0 0-16,-1 0 15,1 0-15,-25 25 0,25-25 0,0 0 16,0 0 0</inkml:trace>
  <inkml:trace contextRef="#ctx0" brushRef="#br0" timeOffset="52342.077">7739 5606 0,'0'25'62,"0"-1"-62,0 1 16,0 0-16,0 25 15,0-26-15,0 1 16,0 0-16,0 0 0,0 25 16,0-26-16,0 1 0,0 0 15,0 0-15,0 0 0,0 24 0,0-24 16,0 0-16,0 0 0,0-1 16,0 1-16,0 0 15,0-50 16,0-24-15,0 24-16,25 0 16,-25 0-16,25-24 0,-1 24 15,-24 0-15,25 25 16,-25-25-16,25 0 0,0 25 16,0 0-16,-25-24 0,24 24 15,1 0-15,0 0 0,-25 24 16,0 1-16,25 0 15,-25 0-15,0 0 16,0-1-16,-50 1 0,50 0 16,0 0-16,-25-25 0,25 25 15,-24-25-15,-1 0 16,0 0 0,25-25-1,0 0-15,0 0 16,25 25-16,-25-25 0,25 1 15,-1 24-15,1-25 16,25 0-16,-25 25 16,-25-25-16,25 25 0,-1 0 15,1 0-15,25 0 0,-25 0 16,-1 0-16,1 0 16,-25 25-1,0 0 1,0 0-1,-25-25 1,25 24-16,0 1 0,0 0 16,0 0-1,25-50 17,-25 0-32,0 0 0,25 1 15,0-1-15,-25 0 0,0 0 16,25 25-16,-25-25 0,24 1 15,-24-1 1,25 25 15,0 25-15,25-25 0</inkml:trace>
  <inkml:trace contextRef="#ctx0" brushRef="#br0" timeOffset="52630.0973">8533 6028 0,'0'24'16,"25"-48"15,-1-1-15,1 0-16,-25 0 0,25 25 15,-25-25-15,25 25 0,-25-24 16,0-1-16,-25 25 15,0 0 1,0 0-16,25 25 0,-24-25 16,-26 24-16,50 1 0,-25-25 15,25 25-15,0 0 0,-25 0 16,25-1-16,0 1 16,0 0-16,25-25 15,0 0-15,0 0 16,0 0-16,24 0 0,-24 0 15,0-25-15</inkml:trace>
  <inkml:trace contextRef="#ctx0" brushRef="#br0" timeOffset="52982.7">9004 5904 0,'-25'0'31,"0"0"-31,1 0 16,-1 0-16,0 24 15,0-24-15,0 25 16,25 0-16,-24-25 0,24 25 16,-25-25-16,25 25 0,25-25 31,-1 0-31,26-25 16,-25 25-16,0 0 15,-1 0-15,-24-25 0,25 25 16,0 0 15,-25 25-31,0 0 16,0-1-16,0 1 15,0 0 1,25-25-16,0 0 16,0-25-1,-1 0-15</inkml:trace>
  <inkml:trace contextRef="#ctx0" brushRef="#br0" timeOffset="53188.5556">9252 5705 0,'0'0'0,"0"-25"0,25 0 0,-25 50 32,0 0-32,0 0 0,-25 0 15,25 24-15,-25-24 16,25 25-16,0-25 0,0-1 15,0 26-15,-24 0 0,24-26 0,0 1 16,0 0-16,0 0 16,24-25-16,1 0 15,-25-25 1</inkml:trace>
  <inkml:trace contextRef="#ctx0" brushRef="#br0" timeOffset="53436.6915">9475 5804 0,'0'0'0,"-24"0"16,-1 0 0,25 25-16,-25-25 15,0 0-15,-24 25 0,24-25 0,0 0 16,0 25-16,0 0 16,1-25-16,24 24 15,24 1 1,1 0-1,25 0-15,-25 0 16,-1-1-16,1-24 0,0 0 16,25 0-16,-26 0 15,1 0-15,0 0 0</inkml:trace>
  <inkml:trace contextRef="#ctx0" brushRef="#br0" timeOffset="54587.1085">10244 5904 0,'0'-25'0,"-24"0"15,-1 25 16,25 25-31,-25-25 16,25 25-16,0-1 16,-25-24-16,25 25 0,0 0 15,0 0-15,0 0 16,0-1 0,25-24-16,0 0 0,0 0 0,-1 0 15,1 0-15,0 0 16,0-24-16,-25-1 0,0 0 15,25 0-15,-25 0 16,0 1-16,-25 24 0,25-25 16,-25 25-16,-25 0 0,26 0 15,-1 0-15,25 25 16,-25-25-16,50 0 16,-25 24-16,74-24 15,-49 0-15,0 0 16,0 0-16,-1-24 0,1 24 0,25-25 15,-25 25-15,-25-25 16,24 25-16,-24 25 16,0 0-1,-24-1-15,24 1 16,-25 0-16,25 0 16,0 0-16,25-50 31,-1 25-16,1-25-15,0 0 16,0 0-16,0 1 0,-25-1 0,24 25 16,-24-25-16,0 50 31,0 0-15,0-1-16,0 1 15,0 0-15,0 0 16,25 0-16,25-25 15,-50 24-15,25-24 0,-1 0 16,1 0-16,25-24 16,-50-1-16,25 25 15,-1-25-15,1 0 0,0 0 16,0 25-16,0-24 0,-1-1 16,-24 0-16,0 0 15,-24 25-15,-26 0 16,25 0-16,0 0 15,1 0-15,24 25 0,-25-25 16,0 0-16,25 50 0,0-26 16,0 1-16,0 0 0,0 0 15,50 0-15,-26-25 16,1 0-16,25 0 16,-25 0-16,-1 0 0</inkml:trace>
  <inkml:trace contextRef="#ctx0" brushRef="#br0" timeOffset="54922.6344">11733 5854 0,'0'0'0,"-25"0"16,0 25 0,25 0-1,-25-1-15,25 1 16,0 0-16,0 0 0,-25-25 0,25 25 15,0-1-15,25-24 32</inkml:trace>
  <inkml:trace contextRef="#ctx0" brushRef="#br0" timeOffset="55313.9402">11633 5779 0,'0'25'31,"50"-25"-15,-25 0-16,0 0 0,-1 25 15,1-25-15,0 0 16,0 25-16,0-25 16,-25 25-16,0 0 15,0-1-15,0 1 16,0 0-16,0 0 15,0 0 1,24-25 0,1-25-1,-25 0-15,25 25 16,0-25-16,-25 0 0,25-24 0,-1 24 16,-24 0-1,0 50 16,25 0-31,-25 0 0,0-1 16,0 1-16,0 0 16,25-25-16,0 25 15,0-25-15,-1 0 16</inkml:trace>
  <inkml:trace contextRef="#ctx0" brushRef="#br0" timeOffset="55599.569">12353 5879 0,'0'0'0,"0"-25"0,25 0 15,-25 0 17,-25 25-32,0 0 15,0 0-15,0 25 16,1-25-16,24 25 0,-25 0 16,25 0-1,25-1 1,-1 1-16,-24 0 15,25-25-15,-25 25 16,0 0 0,-25-25-16,1 24 15,-1-24-15,25-24 32,0-26-32,25 50 15</inkml:trace>
  <inkml:trace contextRef="#ctx0" brushRef="#br0" timeOffset="56671.164">12551 5655 0,'0'0'0,"0"25"31,0 0-15,0 0-16,0 24 15,0-24-15,0 0 16,0 0-16,0 0 0,0 0 15,0-1-15,0 1 0,0 0 0,0 0 16,-25-25-16,25 25 0,-24-25 31,24-25-15,0 0-16,-25 0 0,25 0 16,0 1-16,-25 24 0,25-25 0,-25 0 15,25 0 1,-25 25-16,50-25 15,0 25 1,0 0-16,0 0 16,-1 0-16,26 0 0,-25 0 15,0 0-15,-1 0 16,1 0-16,0 0 0,-25 25 16,0 0-16,0 0 15,0 0 1,0 24-1,0-24-15,0 0 16,-25-25-16,50-25 31,-25 0-31,25 0 16,-25 1-16,0-1 0,25 25 16,-1-50-16,1 25 0,0 0 15,0 1 1,0 24-16,-1 0 31,-24 24-31,25 1 16,-25 0-1,0 0-15,0 0 0,0 24 16,-25-49 0,25 25-16,0 0 15,0 0-15,25-25 16,0-25-1,0 25-15,0-25 16,-1-24-16,1 49 16,-25-25-16,0 0 0,25 25 15,-25-25-15,25 0 0,-25 0 16,0 1 0,0 48-1,-25 26 1,25-25-16,0 0 0,0 0 15,0-1-15,0 1 16,0 0-16,25-25 16,0 0-16,-1 0 15,1 0-15,0-25 16,25 0-16,-25 25 0,-1-24 16,1-1-16,0 0 0,0 25 15,0-50-15,-1 50 0,1-25 16,0 1-16,-50 24 31,0 0-15,1 0-1,-1 0-15,0 24 16,0 1-16,25 0 16,-25 0-16,25 0 0,0 0 15,0-1-15,25 1 16,0 0-1,0-25-15,24 0 16,-24 0-16,25 0 0,-25-25 0,-1 25 16,1-25-16,50-24 0</inkml:trace>
  <inkml:trace contextRef="#ctx0" brushRef="#br0" timeOffset="56868.732">13841 5655 0,'0'0'0,"25"-24"0,-25-1 15,0 0-15,25 0 0,-25 0 31,-25 25-31,25 25 16,-25 0-16,25 25 16,-25-26-16,25 26 0,0-25 15,0 0-15,0-1 0,0 51 16,-25-50-16,25 0 0,0-1 0,0 1 16,0 0-16,0 0 15,-24-25 1</inkml:trace>
  <inkml:trace contextRef="#ctx0" brushRef="#br0" timeOffset="57119.4252">13667 5854 0,'0'-25'0,"-24"25"15,-1 0-15,25-25 16,25 25 0,-1 0-16,1 0 15,0 0-15,0 0 0,24 0 0,-24 0 16,0 0-16,0 0 0,0 0 15,24 0-15,-24 0 16,-25 25 0,0 0-1,0 0-15,0 0 16,0-1-16,0 1 0,0 0 16,-25-25 15,25-25-31</inkml:trace>
  <inkml:trace contextRef="#ctx0" brushRef="#br0" timeOffset="57699.9707">13940 5655 0,'0'0'0,"-25"0"0,1 0 16,24 25-1,24 0 1,1 0-16,0-25 15,0 25-15,24-25 0,1 24 16,-25-24-16,24 0 0,-24 25 16,0-25-16,0 25 0,24-25 15,-49 25-15,0 0 0,-24 0 16,24-1-16,-25-24 16,25 25-16,-25-25 0,25 25 15,-25-25-15,25 25 0,25-25 31,0-25-15,0 0-16,24 0 0,-49 1 16,25 24-16,-25-25 15,0 0-15,0 0 0,0 0 16,-25 25 0,0 25-1,25 0-15,0 0 16,0 0-1,25-25 1,-25 24-16,25-24 16,0 0-16,0 0 0,0 0 15,-1 0-15,1 0 0,0 0 0,0 0 16,0 0-16,-1 0 0,1 0 16,0 25 30,25 0-30,-26-25 0,1 0-16,25 0 0,-25 0 15,-1 0-15,1 0 0,0 0 16,-25-25-16</inkml:trace>
  <inkml:trace contextRef="#ctx0" brushRef="#br0" timeOffset="58206.5984">8830 6648 0,'0'0'0,"-24"24"31,24 1-31,0 0 16,0 0-16,0 0 0,0-1 15,0 1-15,0 0 0,0 0 16,0 0-16,-25-25 16,25 25-16,0-50 31,-25-25-31,25 25 16</inkml:trace>
  <inkml:trace contextRef="#ctx0" brushRef="#br0" timeOffset="58587.972">8731 6598 0,'25'0'16,"0"0"-16,0 0 16,-1 0-16,1 25 15,0 0-15,0-25 16,-25 24-16,25-24 16,-1 25-16,1 0 15,-25 0 1,25 0-16,-25-1 15,0 1-15,25-25 32,0-25-17,24-24 1,-24 24-16,0 0 16,-25 0-16,25 25 0,-25-24 15,25 24-15,-25 24 16,0 1-1,0 0-15,0 0 16,0 0-16,0-1 0,0 1 16,0 0-16,24-25 0,-24 25 15,25-25-15,0 0 16,0 0-16,-25-25 0,25 25 0,24-50 16,-24 26-16</inkml:trace>
  <inkml:trace contextRef="#ctx0" brushRef="#br0" timeOffset="58750.0023">9624 6499 0,'0'0'16,"0"-25"-16,-25 50 16,25 24-1,0-24-15,-24 0 16,-1 25-16,25-26 0,0 26 0,0-25 16,0 0-16,0-1 15,0 26-15,0-25 0,0 0 16</inkml:trace>
  <inkml:trace contextRef="#ctx0" brushRef="#br0" timeOffset="59086.6548">9401 6722 0,'-25'-25'0,"0"25"16,75 0 0,-25 0-1,0 0-15,24 0 16,1 0-16,-1 0 0,-24 0 0,0 25 15,0-25-15,0 0 0,-1 0 16,-24 25-16,25-25 16,-25 25-16,0-1 0,0 1 15,0 0 1,0 0-16,25-25 16,25-25-1,-26 25-15,1-25 16,0 0-16,-25 1 0,25-1 15,-25 0-15,0 0 0,0 0 16,-25 25-16,0-24 0,-24 24 0,24 0 16,0 0-16,0 0 15,0 0-15,1 24 0,24 1 16,24-25 0,26 0-16</inkml:trace>
  <inkml:trace contextRef="#ctx0" brushRef="#br0" timeOffset="59654.7081">10988 6697 0,'0'-25'15,"0"1"1,0-1 0,-24 25-1,-26 0-15,25 0 16,-24 0-16,24 25 16,0-1-16,0-24 0,0 25 15,25 0-15,0 0 16,25 0-16,0-25 15,0 0-15,0 24 0,24-24 0,-24 0 16,0 0-16,0 25 16,-1-25-16,-24 25 15,-24-25-15,-1 0 16,0 0-16,-25 25 0,1-25 0,24 0 16,0 0-16,0 0 0,-24 25 15,74-50 16,-25 0-31,24 25 0,26-25 16,-25 0-16,24 1 0</inkml:trace>
  <inkml:trace contextRef="#ctx0" brushRef="#br0" timeOffset="60417.4004">11063 6672 0,'25'-24'0,"-50"48"0,74-48 16,-24 24 0,-25 24-1,0 26 1,-25-50-16,25 25 0,0 0 15,-24-1-15,24 1 0,0 0 16,0 0-16,0 0 16,24-25-1,1-25 1,25-25-16,-50 25 16,25 1-16,0-1 0,-25 0 0,24-25 15,1 50-15,-25-24 0,25 24 16,-25 24-1,0 1 1,0 25-16,0-25 16,-25-1-16,25 1 0,0 0 15,25-25 1,25-25 0,-26 0-1,1 1-15,0-1 16,0 0-16,-25 0 0,25 25 0,-25-25 15,0 50 17,0 0-32,0 0 15,0 0-15,0-1 16,0 1-16,24 0 0,1-25 16,0 0-16,25 0 15,-1 0-15,-24-25 16,0 25-16,0-25 0,24 1 15,-24 24-15,-25-25 0,25 25 16,-25-25-16,25 0 16,-25 0-16,-25 25 15,-25 0-15,25 0 16,1 0-16,-1 25 16,0 0-16,0-25 0,0 0 15,25 25-15,-24 0 16,24-1-16,49-24 15,-49 25-15,50-25 16,-1 0-16,-24-25 0,0 1 16,0 24-16,0 0 15,-25-25-15,0 50 16,0-1 0,-25 1-1,25 0-15,0 0 0,0 0 16,25-25-1,-1 0-15,1-25 16,0 25-16,-25-25 0,25-25 16,0 26-16</inkml:trace>
  <inkml:trace contextRef="#ctx0" brushRef="#br0" timeOffset="60606.0604">12105 6499 0,'0'0'0,"0"-25"15,0 50 16,0 0-31,0 24 16,0-24-16,0 0 16,-25 0-16,25 24 0,0-24 15,-25 25-15,25-1 0,0-24 0,0 0 16,-25 0-16,25 0 0,0-1 16,25-48-1</inkml:trace>
  <inkml:trace contextRef="#ctx0" brushRef="#br0" timeOffset="60801.667">12378 6474 0,'0'0'0,"0"25"16,0 0-1,-25-1-15,25 1 0,0 0 16,0 0-16,-25 49 0,25-49 15,0 0-15,0 24 0,0-24 16,0 0-16,0 0 0,0 0 16,0 0-16</inkml:trace>
  <inkml:trace contextRef="#ctx0" brushRef="#br0" timeOffset="61258.5844">13246 6747 0,'0'-25'16,"-25"25"-16,25-25 16,-25 0-1,0 25-15,0 0 16,1 0-16,-1 0 16,0 25-16,0-25 15,0 0-15,25 25 16,0 0-16,0 0 0,25-25 15,-25 24-15,50 1 0,-1 0 16,-24-25-16,0 25 0,0 0 16,-50 0-1,-25-25 1,26 0-16,-26 0 0,25 0 16,0 0-16,1 0 15,24-25-15,24 25 16,-24-25-16,25 0 15,50-25-15</inkml:trace>
  <inkml:trace contextRef="#ctx0" brushRef="#br0" timeOffset="61426.0555">13395 6598 0,'0'-25'0,"24"25"16,-24-25-16,0 50 31,25 25-31,-25-25 16,0-1-16,0 26 0,0-25 15,0 24-15,0-24 0,0 0 0,0 25 16,0-25-16,0-1 0,0 1 16,-25-25-1</inkml:trace>
  <inkml:trace contextRef="#ctx0" brushRef="#br0" timeOffset="61585.709">13345 6871 0,'-25'0'0,"75"0"32,-1 0-17,26-25-15,-50 25 0,-1 0 16,1 0-16,0 0 0,0 0 16,24-25-16</inkml:trace>
  <inkml:trace contextRef="#ctx0" brushRef="#br0" timeOffset="62080.535">13643 6945 0,'0'0'16,"0"25"-16,-25-25 0,25 25 16,25-25-1,-1-25-15,1 25 16,0-25-16,25-24 0,-26 49 16,-24-25-16,0 0 0,0 0 15,25 0-15,-25 1 0,-25 24 16,25-25-16,-24 25 15,-1 0-15,0 0 0,25 25 16,-25-25-16,25 24 0,-25 1 16,25 0-16,0 0 0,0 0 0,25 0 15,0-1-15,0-24 16,0 25-16,-1-25 0,1 0 16,0 0-16,25-25 0,-1 25 15,-24-24-15,0-1 0,0 0 16,-1 0-16,26 0 0,-50 0 15,25 1-15,-25-1 0,25 0 16,-50 50 15,0 0-15,25-1-16,0 26 16,-25-25-16,25 0 0,-25 0 0,25-1 15,0 26-15,-24 24 0,24-49 16,-25 25-16,25-25 0,0 24 15,-25 26-15,25-51 0,0 1 16,0 25-16,0-25 0,-25-1 16,25 1-16,0 0 0,0 0 15,0-75 1,0 25-16,25 1 16</inkml:trace>
  <inkml:trace contextRef="#ctx0" brushRef="#br0" timeOffset="62486.7529">14114 6896 0,'0'0'0,"25"-25"0,-25 0 0,24 0 16,-24 0-16,25 1 0,0 24 16,0 0-1,0 24-15,-25 1 32,0 25-32,-25-50 0,25 25 0,-25 0 15,0-25-15,0 24 16,1-24-16,24 25 0,-25-25 15,50 0 1,-1 0-16,1-25 0,0 25 16,49-24-16,-49-1 0,0 25 15,0-25-15,0 0 0,0 25 16,24-25-16,-49 0 0,25 1 16,-25-1-1,-25 0-15,0 25 16,1 0-1,24 25-15,0 0 16,0 24-16,0-24 0,24 0 16,-24 0-1,0 0-15,25 24 0,-25-24 0,0 0 16,0 0-16,0-1 0,-49 26 16,24-50-16,0 0 0,-25 25 15,25-25-15,-24 0 0,-50 0 16</inkml:trace>
  <inkml:trace contextRef="#ctx0" brushRef="#br0" timeOffset="63110.1333">6722 8533 0,'0'0'0,"-25"0"0,50 0 47,0 0-47,0 0 16,-1 0-16,1 0 0,0 0 15,25 0-15,-1 0 16,-24 0-16,25 0 0,-25 0 16,-1 0-16,1 0 15,-25-25-15</inkml:trace>
  <inkml:trace contextRef="#ctx0" brushRef="#br0" timeOffset="63380.6706">6945 8409 0,'0'-25'0,"25"25"15,0 0-15,0 0 16,0 0-16,-1 0 15,26 0-15,-25 25 16,24-25 0,-24 25-16,0-1 0,-25 1 15,25-25-15,-25 25 16,0 0-16,0 0 16,0-1-1,-25-24-15,0 0 16,0 0-1</inkml:trace>
  <inkml:trace contextRef="#ctx0" brushRef="#br0" timeOffset="64112.5854">7218 5978 0,'0'0'0,"-25"0"15,1 0-15,48 0 31,-24 25-31,25-25 16,0 25-16,0-25 0,0 0 0,49 24 16,-49-24-16,0 25 15,-25 0-15,0 0 16,-25 0-16,0-25 0,0 24 16,-24 1-16,-1 0 0,0 0 15,26 0-15,-1-25 0,25 24 16</inkml:trace>
  <inkml:trace contextRef="#ctx0" brushRef="#br0" timeOffset="64854.3387">7962 8285 0,'0'-25'15,"0"50"-15,-25-50 0,1 25 16,-1 0 0,-25 0-1,25 25-15,1 0 16,24-1-16,-25 1 0,25 0 15,-25 0-15,25 0 16,-25 24-16,25-24 16,0 0-16,0 0 0,0-1 15,50 1-15,-25 0 0,-1 0 0,-24 0 16,25-25-16,0 0 16,0 0-16,49 0 0,-49-25 15,0 0-15,-25 0 0</inkml:trace>
  <inkml:trace contextRef="#ctx0" brushRef="#br0" timeOffset="65099.9553">8235 8260 0,'0'0'0,"0"-25"0,0 50 32,-25 0-17,25 24-15,0-24 0,0 0 16,0 0-16,0 0 0,0 49 15,0-49-15,0 24 0,0-24 16,0 0-16,0 0 0,-24 24 16,24-24-16,0 0 15,0-50 1,0 0-16,0-24 16,0-1-16,0 1 15,24-1-15</inkml:trace>
  <inkml:trace contextRef="#ctx0" brushRef="#br0" timeOffset="65274.8901">8235 8384 0,'0'0'0,"0"-74"0,0 49 15,25 0-15,0 0 0,-25 0 0,25 1 16,-1-1-16,1 25 0,0 0 16,0 0-16,0 25 15,-25-1-15,24 1 0,-24 0 16,0 0-16,0 0 0,-24 24 16,24-24-16,-25 0 0,0 0 15,0-25-15,-24 24 0,49 1 0,-25-25 16,0 0-16,25-25 15,0 1 1</inkml:trace>
  <inkml:trace contextRef="#ctx0" brushRef="#br0" timeOffset="65676.3125">8731 8285 0,'25'0'0,"-25"25"32,0-1-32,-25 1 15,25 25-15,0-25 16,-25-1-16,25 1 0,0 25 16,0-25-16,0-1 0,0 1 15,25 0-15,0-25 16,0 0-16,0 0 15,-25-25-15,49 0 0,-24 1 16,0-1-16,0 0 0,-1 0 16,1-24-16,0-1 0,0 25 0,-25 0 15,25 1-15,-25-1 16,-25 25 0,25 25-1,-25 24-15,25-24 16,-25 0-16,25 0 0,0 24 15,0-24-15,0 0 0,0 0 0,0-1 16,0 1-16,0 0 0,25-25 16,0 0-16</inkml:trace>
  <inkml:trace contextRef="#ctx0" brushRef="#br0" timeOffset="66793.8176">10120 8384 0,'-24'0'0,"24"-25"15,0 50 16,0 25-31,0-26 16,0 1-16,0 50 0,0-26 16,0-24-16,0 25 0,0-1 15,-25-24-15,25 49 0,-25-49 16,25 0-16,-25 0 0,25-50 31,-25 25-31,25-25 0,0-49 16,0 49-16,0-25 15,0 26-15,25-26 0,25-24 0,-50 49 16,25-25-16,-1 25 0,1 1 16,0-1-16,25 0 0,-50 0 15,24 25-15,1 0 0,0 0 16,0 25-16,-25 0 16,0 0-16,-25-1 15,-25 1-15,50 0 0,-24 0 16,-1 0-16,25-1 0,-25 1 15,0-25-15,50 0 32,25 0-32,-26-25 15,1 25-15,0 0 0,49-24 16,-49-1-16,0 0 0,0 25 16,0-25-16,-1 0 0,1 25 15,0-24-15,0-1 16,-50 25 15,0 0-15,0 0-1,1 25-15,-1-1 16,25 1 0,0 0-16,0 0 15,25-25-15,-25 25 0,49-25 0,-24 0 16,0 0-16,0 0 15,-1 0-15,1 0 0,0 0 16,0 0 0,-50 0 31,25-25-32,25 0-15,0-25 16,-25 26-1,24 24-15,-24-25 0,0 0 0,25 25 16,0-25-16,0 0 16</inkml:trace>
  <inkml:trace contextRef="#ctx0" brushRef="#br0" timeOffset="67090.1227">11187 8310 0,'0'0'0,"0"-25"0,0 0 16,0 0-16,0 0 15,0 1-15,25 24 0,-25-25 16,0 0-16,0 0 16,-25 25-1,0 0-15,25 25 0,-25-25 16,0 25-16,1 0 0,-1 24 15,25 1-15,-25-25 0,25 24 16,-25-24-16,25 49 0,0-24 0,-25 0 16,25-26-16,0 26 0,0-25 15,0 24-15,0-24 16,-24-50 0</inkml:trace>
  <inkml:trace contextRef="#ctx0" brushRef="#br0" timeOffset="67658.4402">10889 8508 0,'0'0'0,"0"-25"16,25 25 15,25 0-31,-26 0 0,1 0 16,0 0-16,0 0 0,49 0 15,-49 0-15,0 0 16,0 0-16,-25 25 15,0 0 1,-25 0 0,25-1-16,-25-24 15,25 25-15,25-25 32,0-25-32,0 1 0,-25-1 15,0 0-15,0 0 16,0 0-16,0 1 15,-50 24 1,25-25-16,0 25 16,50 0 15,25 0-31,-50 25 16,25-25-16,-1 24 0,1-24 15,0 25-15,0-25 0,-25 25 16,25-25-16,-1 0 0,-24 25 15,25 0-15,0-1 0,-25 1 16,25-74 47,0 24-63,-1 0 15,-24 0-15,25 0 16,0 1-16,-25-1 0,25 0 15,0 25-15,-25-25 16</inkml:trace>
  <inkml:trace contextRef="#ctx0" brushRef="#br0" timeOffset="68062.2614">11708 8458 0,'0'0'0,"0"25"15,0 0-15,0 0 16,-25-25-1,25 25-15,0-1 16,-25-24-16,25 25 0,0 0 16,25-25-1,0 0-15,0-25 16,-1 0-16,1 1 0,-25-1 16,25 25-16,0-50 0,0 50 0,-25-25 15,24 1-15,1 24 16,-25 24-1,-25 26 1,25-25-16,0 0 16,-24-1-16,24 1 0,0 0 15,24-25 1,-24 25-16,50-25 0,-25-25 16,0 25-16,-1-25 0,1 25 15,-25-49-15,50 49 0,-50-25 16,25 25-16,-25-25 0,0 50 31,0 0-15</inkml:trace>
  <inkml:trace contextRef="#ctx0" brushRef="#br0" timeOffset="69056.856">12898 8384 0,'0'-25'0,"-24"25"0,-1-25 31,0 25-31,0 0 16,25 25-16,-25 0 16,25 0-16,-24 0 0,24-1 15,0 1-15,0 25 0,0-25 16,0-1-16,49-24 16,-24 0-16,25 0 0,-26 0 15,1 0-15,0-24 0,0 24 0,0-50 16,-25 25-16,0 0 0,0 1 15,0-1-15,0 0 0,-50 0 16,25 0-16,-24 1 0,24 24 16,0 0-16,-25 0 0,26 0 15,24 24-15,0 1 16,24 0-16,1 0 16,25-25-16,-25 0 0,-1 0 0,51 0 15,-26 0-15,-24-25 16,25 25-16,-25-25 0,-1 25 15,1-25-15,0 25 0,-25-24 16,0 48 0,-25 1-1,25 0-15,0 0 16,-25 0-16,25-1 0,0 1 0,25 0 16,0-25-1,-25 25-15,25-25 0,0 0 0,0-25 16,-1-25-16,1 50 0,-25-24 15,25-1-15,-25 0 16,25 25-16,-25-25 0,0 50 47,0 0-47,0 0 16,0-1-16,25 1 15,-25 0-15,24-25 16,-24 25-16,50-25 15,-25 0-15,0 0 16,-25-25-16,24 25 0,26-25 16,-50 0-16,25 1 0,0-1 15,-25 0-15,49 0 0,-49 0 16,0 1-16,-25 24 16,1 0-1,-1 0-15,25 24 0,-50 1 16,50 0-16,-25 0 15,25 0-15,0 24 16,50-24-16,-25 0 16,49-25-16,-49 0 15,0 0-15</inkml:trace>
  <inkml:trace contextRef="#ctx0" brushRef="#br0" timeOffset="69462.0634">14387 8186 0,'0'-25'0,"-25"25"16,-25 0-16,25 0 0,-24 0 15,24 0-15,0 25 16,25-1 0,0 1-16,0 0 0,25 0 15,0 0-15,-25-1 0,49 26 16,-24-25-16,0-25 0,0 25 15,-25-1-15,25 1 0,-25 0 16,-50-25 0,25 0-16,-24 0 0,24 0 15,0-25-15,0 25 16,25-25-16,0 1 0,0-1 16,25 0-16</inkml:trace>
  <inkml:trace contextRef="#ctx0" brushRef="#br0" timeOffset="69650.5263">14610 8037 0,'0'0'16,"0"-25"-16,0 50 15,0 0-15,0-1 16,0 1-16,0 0 16,0 49-16,0-49 0,0 0 15,0 25-15,0-26 0,0 1 16,0 50-16,0-51 0,0 1 0,-25 0 15,25 0-15</inkml:trace>
  <inkml:trace contextRef="#ctx0" brushRef="#br0" timeOffset="69793.8826">14536 8384 0,'0'-25'15,"-25"25"-15,50 0 31,24 0-31,-24-25 16,0 25-16,0 0 0,-1 0 16,26 0-16,-25 0 0,0 0 0</inkml:trace>
  <inkml:trace contextRef="#ctx0" brushRef="#br0" timeOffset="70320.2837">14734 8483 0,'0'0'0,"0"25"16,-25-25-16,50 0 15,-25-25-15,50 0 16,-26 1-16,1 24 16,0-25-16,-25 0 0,25 0 15,0 0-15,-25 1 0,0-1 16,0 0-16,-25 25 16,0 0-16,0 0 0,0 25 15,25 0-15,-24-1 16,24 1-16,-25-25 0,25 25 15,0 0-15,0 0 0,25-1 16,-1-24-16,1 0 16,25 0-16,-25 0 0,-1 0 0,1-24 15,0 24-15,0-25 0,24 0 16,-24 0-16,0 0 0,0 1 16,0 24-16,-25-25 15,24 25-15,1-25 0,0 25 16,-25 25-1,0 0-15,0-1 16,-25 1-16,0 25 0,1-25 16,-1 24-16,0-24 0,0 0 15,-24 74-15,-1-25 16,50-49-16,-50 50 16,50-1-16,0-49 0,-24 24 0,24 1 15,0-25-15,0 0 16,24-25-1,-24-25-15,25-25 0,-25 25 16,0 1-16,0-1 0,0 0 16,25-49-16,-25 24 0,25 0 15,-25 26-15,0-26 0,25 0 16,-1-24-16</inkml:trace>
  <inkml:trace contextRef="#ctx0" brushRef="#br0" timeOffset="70519.5208">15180 8310 0,'0'0'16,"25"-25"-16,0 0 15,0 25 1,24 0-16,-24 25 16,0-25-1,-25 25-15,25-1 0,-25 1 16,-25 0-16,0 0 16,-24 0-16,24-25 0,-25 24 15,25-24-15,1 0 0,-26 25 16,25-25-16,0 0 0,1 0 15,-1-25-15,0 1 16</inkml:trace>
  <inkml:trace contextRef="#ctx0" brushRef="#br0" timeOffset="71552.682">10120 9401 0,'-24'0'0,"-1"25"16,0 0-1,0-25-15,0 49 0,25-24 16,-25 25-16,25-26 0,-24 26 16,24-25-16,-25 49 0,25-49 15,-25 25-15,25-26 0,0 1 16,0-50 15,0-24-31,0 24 0,0 0 16,0-24-16,0 24 0,25-50 15,0 26-15,-1 24 0,1-25 0,0 26 16,0-1-16,25 0 0,-26 25 16,1-25-16,25 25 0,-25 0 15,-1 25-15,-24 0 16,0 0-16,0-1 0,-24-24 16,-1 50-16,0-25 0,0 0 15,0-25-15,1 24 0,-26 1 16,25 0-16,50-25 31,0-25-15,0 25-16,24-25 0,-24 1 15,0 24-15,0-25 0,-1 25 16,26-50-16,-25 50 0,0-25 0,-1 25 16,-24-24-16,0-1 15,25 0-15,-25 0 16,-25 25-1,1 0-15,24 25 16,-25-25-16,25 50 0,-25-26 16,0 1-1,25 25-15,50-50 16,-25 25 0,-1-25-16,1 0 0,0-25 0,0 25 15,0-25-15,-1 0 0,26 0 16,0 1-1,-50-1-15,24 25 0,1-25 0,-25 50 32,-25 0-32,25-1 15,0 1-15,-24 0 0,24 0 16,-25 0-16,25-1 0,0 1 16,-25-25-1,25-25 1,25 25-16,-25-24 0,25-1 15,-1 0-15,-24 0 0,25 0 0,-25 1 16,25-1-16,0 0 0,-25 0 16,25 25-16,-1 0 0,1 0 15</inkml:trace>
  <inkml:trace contextRef="#ctx0" brushRef="#br0" timeOffset="71827.0079">11261 9525 0,'0'0'0,"25"-25"0,0 25 15,-25-25 1,25 25-16,-25-24 16,0-1-16,-50 25 15,25 0 1,1 25-16,-1-25 15,-25 49-15,25-24 16,25 0-16,-25 0 0,25-1 16,0 1-16,50 0 0,-50 0 15,25-25-15,0 0 0,24 0 16,-24 0-16,0-25 0,0 25 0</inkml:trace>
  <inkml:trace contextRef="#ctx0" brushRef="#br0" timeOffset="72020.5313">11658 9227 0,'0'-24'0,"0"48"0,-25-24 31,25 50-31,-24-25 16,24 0-16,0 24 16,-25 1-16,0-25 0,25-1 15,0 26-15,-25-25 0,0 49 16,25-49-16,0 0 0,-24 0 0,24-1 15,0 1-15,24-25 16</inkml:trace>
  <inkml:trace contextRef="#ctx0" brushRef="#br0" timeOffset="72298.5742">11857 9525 0,'-25'0'16,"0"0"-1,25 25-15,-25-25 0,25 25 16,-25 24-16,25-24 16,0 0-16,25-25 15,0 25-15,0-25 16,0 0-16,-1-50 16,-24 25-16,0 0 15,25 1-15,-25-1 0,0 0 0,-25 0 16,25 0-16,-24 25 0,-1-24 15,0 24-15,0 0 0,0 0 16,25 24-16,0 1 16,50-25-16</inkml:trace>
  <inkml:trace contextRef="#ctx0" brushRef="#br0" timeOffset="72519.0321">12204 9500 0,'0'0'0,"25"0"0,-25-25 16,-25 25 0,0 0-1,0 0-15,0 0 0,1 25 16,-1 0-16,25 0 0,-25 0 16,0 24-16,25-24 15,0 0-15,50 0 16,-25-25-16,-1 0 15,1 0-15,0-25 0,25 0 16</inkml:trace>
  <inkml:trace contextRef="#ctx0" brushRef="#br0" timeOffset="72722.6117">12526 9252 0,'0'0'0,"0"-25"0,0 50 31,0 0-15,-24 0-16,24 0 0,0-1 0,-25 26 16,25 0-16,-25-26 0,25 26 15,0-25-15,-25 24 0,25-24 16,0 0-16,0 0 0,0 0 16,25-25-16</inkml:trace>
  <inkml:trace contextRef="#ctx0" brushRef="#br0" timeOffset="72926.1146">12799 9401 0,'0'-25'0,"-25"25"0,-24 0 16,24 0-16,-25 0 16,26 0-16,-1 25 0,0-25 15,0 25-15,-24 0 0,49-1 16,-25 1-16,25 0 15,0 0-15,25 0 0,-1-1 16,1-24-16,0 25 16,0-25-16,0 0 0,-1 0 15</inkml:trace>
  <inkml:trace contextRef="#ctx0" brushRef="#br0" timeOffset="73370.6616">13370 9401 0,'0'0'0,"0"-25"16,0 0-1,0 1 1,-25 24-1,0 0-15,0 0 16,25 24-16,-24-24 0,-1 25 16,0 25-16,25-25 0,0-1 15,0 1-15,0 25 0,25-25 16,-25-1-16,25-24 16,24 25-16,-24-25 15,0 0-15,0 0 0,-1-49 16,1 49-16,0-25 0</inkml:trace>
  <inkml:trace contextRef="#ctx0" brushRef="#br0" timeOffset="73845.6941">13568 9401 0,'0'-25'0,"-25"25"31,25 25-31,0 25 16,0-26-16,0 1 15,0 25-15,0-25 16,0-1-1,0 1-15,25-25 16,0 0-16,0-25 16,0-24-16,-1 49 0,1-25 0,-25 0 15,25 0-15,0 25 0,-25-49 16,25 49-16,-25-25 16,-25 50 15,25 0-31,0-1 0,0 1 31,0 0-31,0 0 16,25 0-1,-25-1-15,0 1 16,0 0-16,-25 0 0,0 49 16,0-49-16,0 25 0,1-1 15,-1-24-15,25 0 0,-50 49 0,25-49 16,1 0-16,-1-25 15,25 25-15,-50-25 0,25 0 16,1 0-16,-1-25 0,0 25 16,0-50-16,25 25 0,0 1 15,0-1-15,0 0 0,0-49 16,25 49-16,0 0 0,0 0 16,-1 0-16,1 1 0,50-26 15</inkml:trace>
  <inkml:trace contextRef="#ctx0" brushRef="#br0" timeOffset="74138.7616">14213 9451 0,'0'0'0,"0"-25"15,0 0 1,-25 25-1,0 0-15,1 0 16,-1 0-16,0 0 0,25 25 16,-25-25-16,0 25 0,1-1 0,-1 1 15,25 0 1,-25-25-16,25 50 0,0-26 16,0 1-1,25-25-15,0 25 0,-1 0 16,1-25-16,25 0 15,-25-25-15</inkml:trace>
  <inkml:trace contextRef="#ctx0" brushRef="#br0" timeOffset="74338.5857">14387 9302 0,'0'-25'0,"0"0"15,0 50 1,0 0-1,-25 0-15,25-1 0,-25 1 16,0 50-16,0-51 0,25 1 16,-24 25-16,24-25 0,-25 24 15,25-24-15,0 0 0,0 0 16,-25-1-16</inkml:trace>
  <inkml:trace contextRef="#ctx0" brushRef="#br0" timeOffset="74605.9966">14536 9723 0,'0'0'0,"0"-24"0,0-1 15,24 0 1,-24 0-16,25 0 16,-25 1-16,25-1 15,-25 0-15,-25 25 16,0 0-1,1 0-15,-1 25 16,0-25-16,0 49 0,0-24 0,25 0 16,-24 0-16,24 0 15,24-1-15,-24 1 0,25-25 16,0 0-16,0 0 16,24 0-16,-24 0 0,0 0 0,0 0 15,0-49-15</inkml:trace>
  <inkml:trace contextRef="#ctx0" brushRef="#br0" timeOffset="75569.8379">12229 10120 0,'-25'25'0,"50"-50"0,-25 50 31,25-25 0,-1 0-31,1 0 16,25 0-16,-25 0 16,-25-25-16,49 25 0,-24 0 0,0 0 15,0 0-15,-1 0 0,1 0 16,0 0-16,0 0 0,24 0 16,-24 0-16,0 0 15,0 0-15,0 25 0,-1-25 16,1 0-16,0 0 0,0 25 15,0 0-15,-1-25 16,-24 25-16,0-1 16,25-24-16,0 0 15,-25 25-15,25-25 0,0 0 16,-1 0-16,1 0 0,0 0 16,0 0-16,24-25 0,1 1 15,-25 24-15,0-25 0,24 0 16,-24 25-16,0-25 0,0 25 15,0-25-15,-25 50 47,24 0-47,1-25 16,0 0 0,25 25-16,-26-25 0,26 0 15,-25 0-15,24 0 0,26 0 16,-26 0-16,-24 0 0,25 0 0,-25 0 15,-1-25-15,26 25 0,-25-25 16,0 25-16,-1 0 16,1 0 15,0-25-31</inkml:trace>
  <inkml:trace contextRef="#ctx0" brushRef="#br0" timeOffset="110958.5471">23837 1265 0,'0'-25'16,"25"25"-16,-25-25 15,25 25-15,0 0 16,0 0-1,-1 0 1,1 0-16,0 0 0,0 25 16,0 0-1,-25 0-15,0 0 16,0-1-16,-25 26 16,0-25-16,25 0 0,-25-1 15,0-24-15,1 25 0,-1 25 16,0-50-16,0 25 0,0-1 15,-24 1-15,24-25 0,0 0 16,0 0 0,25-25-1,0 1-15,25-1 16,0 0-16,0 0 16,-1 25-16,1 0 15,0 0-15,0 0 16,0 0-16,0 25 15,-1 0 1,-24 0-16,25-25 16,-25 24-16,25 1 31,0-25-15</inkml:trace>
  <inkml:trace contextRef="#ctx0" brushRef="#br0" timeOffset="111086.3666">24185 1488 0,'0'25'15</inkml:trace>
  <inkml:trace contextRef="#ctx0" brushRef="#br0" timeOffset="111406.1093">24433 1191 0,'0'0'0,"0"24"31,0 1-16,-25 0-15,0 0 16,25 0-16,0-1 16,-25 1-16,25 0 0,0 0 15,0 0-15,0-1 16,25-24-16,25 25 16,-26-25-16,1 0 15,0 0-15,0 0 16,24 0-16,-24-25 0,0 25 15,0 0-15,0-49 16,-25 24-16,0 0 0</inkml:trace>
  <inkml:trace contextRef="#ctx0" brushRef="#br0" timeOffset="111596.0427">24656 1240 0,'-25'0'15,"25"25"16,-25 0-31,25 0 16,0-1-16,0 1 16,-25 0-16,25 0 0,0 0 15,0-1-15,-24 1 0,24 0 16,0 0-16,0 0 0,0-1 16,0 1-16</inkml:trace>
  <inkml:trace contextRef="#ctx0" brushRef="#br0" timeOffset="112254.3714">25102 1339 0,'0'0'0,"0"-24"0,0-1 31,0 0-31,0 0 16,-24 0-16,-1 1 31,0 24-15,0 24-1,0 1-15,1 0 0,-1 0 16,0 0-16,25-1 15,-25 1-15,0 25 0,25-1 16,-25-24-16,25 0 0,0 0 16,0 0-16,0-1 15,25 1-15,0 0 16,0-25-16,0 0 16,-25-25-16,25 0 15,-25 1-15,0-1 16,0 0-16,0 0 15,-25 25-15,25-25 16,-25 25-16,25-24 16,25 24-1,24 0-15,-24 0 16,0 0 0,25 0-16,-26 0 15,1 0-15,-25 24 31,0 1-31,0 0 16,-25-25-16,25 25 16,-24-25-16,24 49 0,0-24 15,-25-25-15,25 25 0,0 0 16,0 0-16,0 0 0,-25-1 16,25 1-1,25-50 1,0-49-1</inkml:trace>
  <inkml:trace contextRef="#ctx0" brushRef="#br0" timeOffset="112486.5168">25375 1215 0,'0'0'0,"25"0"0,-25-24 16,25 48 15,-25 1-15,0 0-16,0 0 0,0 0 0,-25 24 15,0-24-15,25 0 16,-25 0-16,25 24 0,-24 1 0,24-25 16,-25-1-16,25 1 15,0 0-15</inkml:trace>
  <inkml:trace contextRef="#ctx0" brushRef="#br0" timeOffset="112854.9202">25350 1414 0,'0'-25'16,"50"25"15,-25 0-31,0 0 0,-1 0 0,1 0 16,0 0-16,25 0 0,-26 0 15,1 0-15,0-25 16,0 0-16,-25 1 16,0-1-1,25 0-15,-25 0 16,0 0-16,0 1 0,0-1 16,0 50 30,0-1-46,-25 26 16,25-25-16,-25 0 0,0-1 16,0 1-16,1 50 0,24-51 15,0 1-15,0 0 0,-25 25 16,25-1-16,0-24 16,25-25-1</inkml:trace>
  <inkml:trace contextRef="#ctx0" brushRef="#br0" timeOffset="113299.4472">25722 1488 0,'0'-25'31,"0"1"-31,25 24 16,0-25-16,25 25 16,-26 0-16,1 0 0,0 0 15,0 0-15,0 0 16,-25 25-16,0-1 15,0 1-15,-50 0 16,50 0-16,-25-25 0,0 25 16,1-1-16,-1 1 0,0 0 15,25 0-15,0 0 16,0 0-16,50-25 16,-1 0-1,-24 0-15,0 0 0,0 0 16,0 0-16,-1 0 0,26 0 15,-25 0-15,0 0 0,-25-25 16,0 0 0,-25 0-16</inkml:trace>
  <inkml:trace contextRef="#ctx0" brushRef="#br0" timeOffset="113432.4379">25797 1563 0,'-25'0'0,"25"-25"16,25 25-1,49 0 1,-49 0-16,0 25 16,0-25-16,24 0 0,-24 24 0,0-24 15,0 0-15</inkml:trace>
  <inkml:trace contextRef="#ctx0" brushRef="#br0" timeOffset="114105.8533">24259 2084 0,'0'0'0,"0"-25"0,0 0 16,0 0-16,25 25 15,0-25-15,24 1 0,1 24 0,-25-25 16,24 25-16,-24 0 0,25-25 16,-1 25-16,1 0 0,-25 0 15,-1 0-15,1 0 16,0 0-16,0 0 0,0 25 0,-1 0 15,-24-1 1,0 1-16,0 0 0,-24 0 16,24 0-1,0-1-15,0 1 16,49-25-16,-24 0 16,0 0-16,0 0 0,0-25 0,-1 25 15,51-49-15,-26 24 16,-24 0-16,0 25 0,0-25 0,24 1 15,-24 24-15,0 0 47,-25 24-47,0 1 0,0 0 16,25-25-16,-25 25 16,25-25-16,-1 25 0,1-25 15,0 0-15,25 0 0,-26 0 16,76 0-16,-76 0 0,26-25 0,0 25 15,-26 0-15,1 0 16,0 0-16,0-25 0,-25 0 63</inkml:trace>
  <inkml:trace contextRef="#ctx0" brushRef="#br0" timeOffset="114234.2955">25822 2009 0,'0'0'0,"24"0"31</inkml:trace>
  <inkml:trace contextRef="#ctx0" brushRef="#br0" timeOffset="121704.3672">26343 1414 0,'24'0'16,"-24"-25"-16,25 25 16,25-25-1,-25 25 1,-1 0 0,1-25-16,0 25 15,0 0-15,0-24 0,-1 24 16,26-25-16,0 25 0,-26-25 15,26 25-15,-25 0 0,24-25 16,26 25-16,-50-25 0,-1 25 16,1 0-16,-50-24 15,1 24 1,-26 0 0</inkml:trace>
  <inkml:trace contextRef="#ctx0" brushRef="#br0" timeOffset="121958.7838">26814 1042 0,'0'0'0,"25"0"16,-1 0-16,1 0 0,25 0 16,-1 25-16,-24-25 15,0 24-15,0-24 0,0 25 16,0-25-16,-25 25 0,24 0 15,-73 0 1,24-1-16,0-24 16,0 25-16,0 0 0,-24 0 15,49 0-15,-25-25 16,25 24-16</inkml:trace>
  <inkml:trace contextRef="#ctx0" brushRef="#br0" timeOffset="122219.4911">27657 1017 0,'0'-25'0,"-25"25"16,1 0-1,-1 0-15,0 0 0,0 25 16,0-25-16,25 25 0,-24-25 0,-1 49 16,25-24-16,0 0 15,0 0-15,25 0 16,-1-25-16,1 24 0,0-24 16,0 0-16,24 0 15</inkml:trace>
  <inkml:trace contextRef="#ctx0" brushRef="#br0" timeOffset="122470.6902">27930 794 0,'0'0'0,"0"-25"0,0 75 31,0-26-16,0 1-15,0 0 0,0 0 16,0 24-16,-25 1 0,25 0 0,-25-26 16,25 1-16,0 0 15,-24 0-15,24 0 0,-25-1 16,25 1-16</inkml:trace>
  <inkml:trace contextRef="#ctx0" brushRef="#br0" timeOffset="122789.4183">28029 1017 0,'-25'0'16,"25"25"-1,0 0 1,0-1-16,0 26 15,0-25 1,0 0-16,25-1 16,0-24-16,0 0 15,0 0-15,-25-24 16,25 24-16,-25-50 16,24 0-16,-24 26 15,0-1 1,-24 25-16,-1-25 0,0 25 15,0 0 1,25 25-16,0 0 16</inkml:trace>
  <inkml:trace contextRef="#ctx0" brushRef="#br0" timeOffset="123030.0547">28451 1091 0,'0'0'0,"25"0"0,-25-24 0,-25 24 16,0 0 0,0 0-16,1 0 15,-1 0-15,0 24 16,0 1-16,25 0 16,0 0-16,0 0 15,0-1-15,25-24 16,-25 25-16,25-25 0,0 0 15,-1 0-15,1 0 16,0 0-16,0-25 0</inkml:trace>
  <inkml:trace contextRef="#ctx0" brushRef="#br0" timeOffset="123241.4419">28823 819 0,'0'0'0,"-50"0"15,26 24 1,-1 26-16,25-25 16,-25 0-16,25-1 15,0 26-15,0-25 0,0 0 16,0-1-16,0 1 0,25 0 16,-25 0-16,0 0 0,0-1 15,-25-24 1</inkml:trace>
  <inkml:trace contextRef="#ctx0" brushRef="#br0" timeOffset="123494.2884">28997 1042 0,'-25'0'15,"0"-25"-15,0 25 0,0 0 16,1 0-16,-26 0 15,25 0-15,0 0 0,1 0 16,-1 0-16,0 0 0,25 25 16,0 0-1,25-1 1,0 1-16,24 0 16,-24-25-16,-25 25 15,25-25-15,0 0 0,-1 0 16,26 0-16</inkml:trace>
  <inkml:trace contextRef="#ctx0" brushRef="#br0" timeOffset="123884.5345">29766 1067 0,'0'-25'16,"-25"25"0,25-25-16,-25 25 15,0 0-15,0 0 16,1 0-16,-1 25 16,0-25-16,25 25 0,0-1 31,25-24-31,24 25 15,-24 0-15,0-25 16,25 25-16,-50 0 16,-25-1-1,0-24 1,25 25-16,-25-25 0,0 0 16,1 0-16,24 25 0,-25-25 15,50 0 1,-25-25-1</inkml:trace>
  <inkml:trace contextRef="#ctx0" brushRef="#br0" timeOffset="124707.2502">29939 1042 0,'0'0'0,"25"-25"0,0 25 16,-25-25-16,25 0 0,-1 25 0,-24 25 31,0 0-31,0 0 16,0 0-16,0-1 0,0 1 15,0 50-15,0-51 0,0 1 16,-24 25-16,24-25 0,-25-1 0,0 26 16,25-25-16,0 0 0,0-1 15,-25-24-15,25 25 0,-25-25 32,25-25-17,0 1-15,0-1 0,0 0 16,25-25-16,0 1 0,-25-1 15,25 25-15,-25 1 0,25-26 16,-1 0-16,-24 26 0,25-1 16,-25 0-16,25 25 0,-25-25 15,25 25-15,0 0 0,-1 0 16,1 0-16,0 0 16,0 0-16,0 25 15,0-25-15,-25 25 0,24 0 0,-24-1 16,0 1-1,-24-25 1,-1 25-16,0-25 0,0 25 16,25 0-1,25-25 1,25 0-16,-1 0 16,-24 0-16,0 0 0,0-25 15,24 0-15,-24 25 0,0-25 0,0 25 16,-25-25-16,24 1 0,-24-1 15,25 25-15,-25-25 0,0 0 16,-25 25 0,1 0-16,-1 0 15,25 25-15,-25-25 0,25 25 0,0 0 16,0-1-16,0 1 16,0 0-16,0 0 0,0 0 15,25-25-15,0 24 16,24-24-16,-24 0 15,0 0-15,0 0 0,-1 0 16,26 0-16,-25-24 0,0 24 0,-1-25 16,1 25-16,0-25 15,0 25-15,-25-25 0,0 0 16,-25 1 0,25-1-1,-25 25-15,0-25 16,1 25-1,24 25 1,0 0-16,0 24 16,0-24-1,0 0-15,0 0 0,24-1 16,1-24-16,0 0 16,0 25-16</inkml:trace>
  <inkml:trace contextRef="#ctx0" brushRef="#br0" timeOffset="125106.7426">31254 1166 0,'0'0'0,"0"-25"0,-25 0 15,25 0-15,-25 25 16,0 0-16,1-24 16,-1 24-16,0 0 15,0 24-15,0 1 16,1 0-16,24 0 0,0 0 15,0-1-15,24 1 16,1-25 0,0 0-1,25 0-15,-26 0 0,1-25 0,0 25 16,0-24-16,0-1 0,0 0 16,-1 0-16,1 0 0,0 1 15,0-26-15,24-24 0,-24 49 16,0 0-16,0-25 0,-25 26 15,25-1-15,-25 50 16,-25-25-16,25 24 16,-25 1-16,25 25 0,-25-1 15,0 26-15,25-26 0,-24 1 16,24 0-16,-25-26 0,25 51 16,0-50-16,0-1 0,0 1 15,0 0-15</inkml:trace>
  <inkml:trace contextRef="#ctx0" brushRef="#br0" timeOffset="125768.3283">28426 1488 0,'0'0'0,"-25"0"16,1 0-1,73 0 17,-24 0-32,0 0 0,24 0 15,-24 0-15,25 0 0,24-25 16,-24 25-16,-1-24 0,-24 24 15,25 0-15,-1 0 0,1 0 0,-25 0 16,0 0-16,-25 24 16,24 26-1,-24-25-15,0 0 16,-24-1-16,24 1 0,0 0 16,24-25-16,1 0 0,25 0 15,0 0-15,-26 0 0,26 0 16,-25-25-16,74 0 15,-74 1-15,24 24 0,1-25 16,-25 0-16,24 25 0,1-25 16,-25 0-16,0 25 0,-1-24 0,1 24 15,0 0 1,-25 24-16,25-24 0,-25 25 16,25 0-16,-1-25 15,-24 25-15,25 0 0,0-25 0,0 0 16,24 24-16,1-24 0,-25 25 15,24-25-15,-24 0 0,25 0 16</inkml:trace>
  <inkml:trace contextRef="#ctx0" brushRef="#br0" timeOffset="125904.3578">30361 1563 0,'0'24'0,"0"1"16,0 0-1,0 0 1,25-25-16</inkml:trace>
  <inkml:trace contextRef="#ctx0" brushRef="#br0" timeOffset="147889.3478">23540 1017 0,'24'0'0,"-24"-25"16,25 25 124,0 0-124,0 0-16,0 0 16,-1 0-16,1 0 15,25 0-15,-25 0 0,-1 0 0,1 0 16,0 0-16,50-25 0,-26 25 16,-24 0-16,0 0 0,24 0 15,26 0-15,-50 0 0,24 0 16,1 0-16,-1 0 15,-24 0-15,74 0 0,-74 0 0,25 0 16,-1 0-16,-24 0 0,25 0 16,-1 25-16,-24-25 0,0 0 15,0 0-15,0 0 16,-1 0-16,-48-25 47,-1 25-32</inkml:trace>
  <inkml:trace contextRef="#ctx0" brushRef="#br0" timeOffset="148221.3529">24358 546 0,'0'0'0,"-25"25"47,25-1-47,0 1 15,0 0-15,-24 0 0,24 0 16,0-1-16,0 1 0,0 0 16,0 0-16</inkml:trace>
  <inkml:trace contextRef="#ctx0" brushRef="#br0" timeOffset="160190.2798">22696 2778 0,'0'-25'0,"0"1"15,0-1-15,0 0 16,0 0 0,25 25-16,0 0 0,-25-25 15,25 25-15,0 0 0,-1 0 16,1 0-16,0 0 16,-25 25-16,25 25 15,-25-25-15,0-1 0,0 1 16,0 0-16,0 0 0,-25 24 15,25-24-15,-25 0 0,25 0 0,-25 0 16,1 24-16,-1-24 16,0-25-16,0 25 15,0-25-15,0 0 16,25-25-16,0 0 16,0 0-1,25 25-15,0 0 16,0 0-16,0 0 15,0 25 1,-1-25-16,1 0 16,-25 25-16,25-25 15,0 0 1</inkml:trace>
  <inkml:trace contextRef="#ctx0" brushRef="#br0" timeOffset="160319.4759">23044 2952 0,'0'0'0,"0"-25"16,24 25-16,-24-25 15,25 25 1,-25-25 0,25 25-16,0 0 0,-25-24 15,25 24-15,-25-25 0,49 0 16,-49 0-16</inkml:trace>
  <inkml:trace contextRef="#ctx0" brushRef="#br0" timeOffset="160519.8982">23341 2629 0,'0'0'15,"0"-25"-15,0 50 16,0 0 0,-25 0-16,25 0 15,0 24-15,0-24 16,0 0-16,0 0 0,0 0 16,25-1-16,0 1 15,0-25-15,0 0 0,24 25 16,-24-25-16,0 0 0,0 0 0,-1 0 15,1 0-15,0-25 16</inkml:trace>
  <inkml:trace contextRef="#ctx0" brushRef="#br0" timeOffset="160678.3286">23614 2679 0,'0'0'0,"-25"0"16,0 0-1,25 25-15,0 0 16,0-1-16,0 1 15,0 0-15,0 0 0,0 0 16,0-1-16,0 1 0,0 0 16,0 0-16,25-25 15</inkml:trace>
  <inkml:trace contextRef="#ctx0" brushRef="#br0" timeOffset="160993.6446">24358 2654 0,'0'0'0,"-25"-25"0,1 25 15,-1-25 1,0 25-16,0 0 15,0 25-15,1 25 16,-1-50-16,25 25 0,-25 0 16,0-1-16,25 26 0,-25-25 0,25 0 15,0-1-15,0 1 16,25 25-16,25-25 16,-25-1-1,24-24-15,-24 0 0</inkml:trace>
  <inkml:trace contextRef="#ctx0" brushRef="#br0" timeOffset="161221.3676">24185 2877 0,'24'0'32,"1"0"-32,0-24 15,0 24-15,0 0 0,-1 0 16,1 0-16,25 0 0,-25 0 15,-1 0-15,-24 24 16,0 1-16,0 0 0,0 0 16,-24 0-16,24 24 15,0-24-15,0 0 16,0 0-16,24-25 16</inkml:trace>
  <inkml:trace contextRef="#ctx0" brushRef="#br0" timeOffset="161541.9287">25102 2753 0,'0'0'0,"25"0"16,-25-24-16,0-1 15,-25 25-15,1 0 16,-1 0-1,0 25-15,0-25 0,25 24 16,-25-24-16,25 25 0,0 0 0,0 0 31,25-25-31,0 25 0,0-25 16,0 24-16,-1 1 16,1-25-16,0 25 0,0-25 15,-25 25-15,-25 0 16,0-25-1,0 0-15,1 0 0,-1 0 0,0 0 16,0 0-16,25-25 16</inkml:trace>
  <inkml:trace contextRef="#ctx0" brushRef="#br0" timeOffset="161735.3209">25326 2679 0,'49'-25'0,"-49"0"16,25 25-1,-25 25 1,0 0-16,0 0 16,0 24-16,0-24 0,0 0 15,0 0-15,0 0 0,0-1 16,0 26-16,0-25 0,0 0 16,0-1-1,-25-24-15</inkml:trace>
  <inkml:trace contextRef="#ctx0" brushRef="#br0" timeOffset="161879.2894">25226 2853 0,'0'0'0,"-24"0"0,24-25 15,24 25 1,1-25-16,0 25 0,0 0 16,49-25-16,-24 25 0,-25 0 15,-1 0-15,1 0 0,0 0 16,0 0-16</inkml:trace>
  <inkml:trace contextRef="#ctx0" brushRef="#br0" timeOffset="162334.2812">25474 2902 0,'0'0'0,"0"25"15,-24 0-15,24 0 16,24-25-16,26 0 16,-25 0-16,0-50 15,24 25-15,-24 0 16,-25 1-16,0-1 0,25 25 15,-25-50-15,-25 25 16,0 1-16,-24 24 16,24 0-16,25 24 15,-25-24-15,25 25 16,0 25-16,25-25 16,24-1-16,-24-24 15,0 0-15,0 0 0,0 0 16,-1 0-16,1 0 0,0 0 0,0 0 15,0-24-15,-1-1 0,-24 0 16,25 25-16,0-50 0,0 26 16,-25-1-1,0 50 17,0-1-32,0 1 0,-25 0 15,25 0-15,0 0 0,0 24 0,-50 26 16,50-51-16,-24 26 15,24-25-15,-25 0 0,0 49 0,25-49 16,0 24-16,-25-24 16,25 0-16,0 0 0,0-50 31,0 0-31,25-24 0,-25 24 16,25-25-16</inkml:trace>
  <inkml:trace contextRef="#ctx0" brushRef="#br0" timeOffset="162753.8163">25871 2828 0,'0'0'0,"25"-25"0,0 0 15,-25 0-15,25 25 0,-25-24 16,25 24-16,-1 0 16,1 0-1,-25 24 1,0 1-16,0 0 16,-25-25-16,1 25 0,-1 0 15,0-25-15,25 24 16,-25-24-16,50 0 15,25 0 1,-1-24-16,-24-1 16,25 25-16,-26 0 0,1-25 15,50 0-15,-51 0 16,1 25-16,0-24 0,-25-1 16,0 0-16,-25 0 15,0 25 1,25 25-1,0 0 1,0 0-16,0-1 16,0 26-16,0-25 15,25 0-15,-25-1 16,0 1-16,-25 0 0,-24-25 16,49 25-16,-25-25 15,0 0-15,0 0 16,25-25-1</inkml:trace>
  <inkml:trace contextRef="#ctx0" brushRef="#br0" timeOffset="163145.4582">27310 2431 0,'0'0'15,"25"0"-15,-50 25 31,0 24-31,0-24 16,-49 49 0,49 26-16,0-75 0,1 24 15,-1 1-15,0-25 0,25 24 16,-50 26-16,25-51 0,1 26 16,24-25-16,-25 0 0,0 24 15,0-24-15,25 0 0,-25-25 0,25 25 16,-24-25-16,24-25 15,24 25 1</inkml:trace>
  <inkml:trace contextRef="#ctx0" brushRef="#br0" timeOffset="163486.017">27533 2877 0,'0'0'0,"0"-24"16,25 24-16,-25-25 31,-25 25-15,0 25-16,1-25 16,24 24-16,-25-24 0,25 25 15,0 0-15,0 0 16,25 0-1,-25-1-15,24-24 0,-24 25 16,0 0-16,25-25 16,-25 25-16,0 0 15,-25-1 1,1-24-16,-1 25 16,0-25-1</inkml:trace>
  <inkml:trace contextRef="#ctx0" brushRef="#br0" timeOffset="163605.3296">27657 3200 0,'0'0'0,"-25"0"32,1 25-17</inkml:trace>
  <inkml:trace contextRef="#ctx0" brushRef="#br0" timeOffset="164066.8505">25499 3646 0,'-25'0'0,"50"0"0,-74 0 16,24 0-16,0 0 15,50 0 17,0 0-17,-1 0-15,26 0 0,-25 0 16,74 0-16,-49 0 0,-1 0 15,26-25-15,-26 25 0,100 0 16,-74-24-16,-1 24 0,0-25 16,1 25-16,-1 0 0,75-25 15,-75 25-15,1 0 0,-1-25 16,1 25-16,24 0 0,-50 0 16,1 0-16,-25-25 0,25 25 15,-26 0-15,1 0 16,0 0 15,0 0-15,0 0-1,-1-24 1</inkml:trace>
  <inkml:trace contextRef="#ctx0" brushRef="#br0" timeOffset="173869.683">12700 4266 0,'0'0'0,"-25"0"15,25-24-15,-25 24 16,25-25 0,-24 25-16,-1 0 31,0 0-31,0 25 15,0-1-15,1 1 16,-1 0-16,0 25 16,0-26-16,25 1 15,0 0-15,0 0 0,0 0 16,0-1-16,25-24 0,0 0 16,24 0-16,-24-24 0,0 24 15,0-25-15,0 0 16,-25 0-16,24-24 0,1 24 15,-25 0-15,0 0 16,0 50 0,0 0-1,0 0-15,0-1 0,0 1 16,0 0-16,0 0 0,0 0 16,25-1-16,-25 1 15,25-25-15,0 0 16</inkml:trace>
  <inkml:trace contextRef="#ctx0" brushRef="#br0" timeOffset="174286.6803">13047 4366 0,'0'0'16,"25"-25"-16,0 0 15,-25 0-15,0 0 16,-25 1-1,0 24-15,-24 0 16,24 0-16,0 24 16,0 1-16,0-25 0,25 25 0,0 0 15,-24 24-15,24-24 16,0 0-16,0 0 16,24-25-16,1 0 15,0 0-15,0 0 0,0-25 16,-1 0-16,1 0 0,0 1 15,-25-26-15,25 25 0,0-24 16,-25-1-16,0 25 0,0 0 16,24 1-16,-24-1 0,0 0 15,0 50 1,0 24 0,0-24-16,0 25 0,-24-25 15,24-1-15,0 51 0,0-26 16,0-24-16,0 0 0,0 0 15,0 0-15,0-1 0,24-24 16,-24 25-16,25-25 0,0 0 16</inkml:trace>
  <inkml:trace contextRef="#ctx0" brushRef="#br0" timeOffset="174677.1914">13543 4316 0,'0'-25'0,"0"0"15,-24 25-15,-1-24 16,0 24-16,0 0 16,0 0-1,1 0-15,-1 0 0,25 24 16,-25 1-16,0 0 16,0-25-16,1 50 0,24-26 0,-25-24 15,25 25-15,0 0 16,0 0-16,25-25 0,-1 0 15,26-25 1,-25 25-16,0-25 0,-25 0 0,24 1 16,1-1-16,0-25 0,-25 25 15,25 1-15,-25-1 0,25-25 16,-25 25-16,0 1 0,0-1 16,0 50-1,0-1 1,0 1-16,-25 0 0,25 0 15,0 24-15,0 1 0,-25-25 16,25 0-16,0-1 0,0 26 16,0-25-16,0 0 0,25-25 15</inkml:trace>
  <inkml:trace contextRef="#ctx0" brushRef="#br0" timeOffset="174906.5121">13791 4192 0,'25'0'31,"-25"25"-31,0 0 0,25-1 16,0-24-16,-25 25 0,49 25 16,-24-25-16,0-1 15,-25 1-15,25-25 0,-25 50 0,25-50 16,-25 25-16,0-50 31</inkml:trace>
  <inkml:trace contextRef="#ctx0" brushRef="#br0" timeOffset="175042.0858">14089 4167 0,'-25'0'16,"25"25"-16,-49-25 0,-1 50 15,25-50-15,25 24 0,-25 1 0,1 25 16,-1-25-16,0 24 0,0-24 16,25 0-16</inkml:trace>
  <inkml:trace contextRef="#ctx0" brushRef="#br0" timeOffset="176183.0581">12948 4862 0,'0'-25'16,"25"25"31,0 0-47,49 0 0,-49-25 15,24 25-15,1 0 0,0 0 16,24-25-16,50 25 0,-49 0 0,-1-25 16,0 25-16,-24 0 0,74 0 15,-99 0-15,24 0 0,-24 0 16,0 0-16,0 0 15,-25-24-15,-25 24 32</inkml:trace>
  <inkml:trace contextRef="#ctx0" brushRef="#br0" timeOffset="176916.4745">14362 4316 0,'-25'0'0,"50"0"78,0 0-62,0 0-16,24 0 15,-24 0 1,0 0-16,0 0 0,24-25 16,-24 25-16,49 0 0,-24-25 15,-25 25-15,24 0 0,-24 0 0,50 0 16,-26 0-16,-24 0 0,0 0 16,0 0-16,-1 0 0,1 0 15,-50 0 32,1 0-47,-1-24 16</inkml:trace>
  <inkml:trace contextRef="#ctx0" brushRef="#br0" timeOffset="177158.1646">14858 4093 0,'25'0'0,"0"0"16,-1 0-16,1 0 16,25 25-16,-25-25 15,-1 24-15,1-24 0,0 25 0,0 0 16,-25 0-16,0 0 0,0-1 16,0 1-1,-50 0-15,25 0 0,1 0 16,-1-25-16,0 24 0,-25 1 15,1 0-15,24-25 0,0 25 16</inkml:trace>
  <inkml:trace contextRef="#ctx0" brushRef="#br0" timeOffset="178618.3376">15701 4142 0,'0'-24'15,"0"-1"1,0 50 31,-24 24-32,24-24 1,0 0-16,-25 0 0,25-1 16,-25 1-16,25 25 0,-25-1 15,25-24-15,-25 0 0,25 0 0,0 0 16,0-1-16,-24 1 16,24 0-16,0-50 31</inkml:trace>
  <inkml:trace contextRef="#ctx0" brushRef="#br0" timeOffset="178970.596">15900 4192 0,'-25'25'47,"25"0"-47,0-1 16,0 1-16,-25 0 15,0 0-15,25 0 16,0-1-16,0 1 16,0 0-16,25-25 0,0 0 15,0 0-15,0 0 0,-1 0 16,1 0-16,0-50 0,0 1 15,-25 24-15,0 0 16,0 0-16,0 1 16,-50-26-16,25 25 15,1 25-15,-1 0 0,0 0 16,0 0-16,25 25 16,50 0-1</inkml:trace>
  <inkml:trace contextRef="#ctx0" brushRef="#br0" timeOffset="179316.473">16495 4192 0,'0'-25'0,"0"50"0,25-75 0,-25 26 15,25 24-15,-25-25 16,-25 25-1,0 25 1,0-25-16,1 24 0,-1-24 16,25 50-1,0-25-15,25 0 16,-1-1-16,1 1 16,0 0-16,-25 0 15,0 0 1,-25-25-16,25 24 15,-49-24-15,24 0 0,0 0 16,25-24 0,0-1-1,0 0-15,25 0 0</inkml:trace>
  <inkml:trace contextRef="#ctx0" brushRef="#br0" timeOffset="179486.1435">16743 3994 0,'0'0'15,"0"49"17,0 1-17,0-1-15,0-24 0,0 0 16,0 0-16,0 24 0,0-24 16,0 0-16,0 0 0,0 0 15,0-1-15,-25-24 16</inkml:trace>
  <inkml:trace contextRef="#ctx0" brushRef="#br0" timeOffset="179634.5351">16570 4266 0,'49'0'16,"-24"0"-1,25-24-15,-26 24 0,1 0 16,0 0-16,0 0 0,0 0 15,24 0-15</inkml:trace>
  <inkml:trace contextRef="#ctx0" brushRef="#br0" timeOffset="180106.3139">16842 4341 0,'0'0'16,"25"0"15,0 0-31,-25-25 16,50 0-16,-50 0 0,24 1 15,-24-1 1,0 0 0,-24 25-16,-1 0 15,0 25 1,25 0-16,0-1 0,0 1 16,0 0-16,25-25 15,0 25-15,-1-25 16,1 0-1,0-25-15,0 0 16,-25 0-16,25 25 0,-1-24 16,1-1-16,-25 0 0,25 25 15,-25-25-15,25 0 16,-25 50 15,0 0-31,-25 0 0,25 0 16,-25-1-16,25 1 0,-25 50 0,1-26 15,-1 1-15,25-1 16,-25 1-16,25 0 0,0 24 0,0-24 16,0-26-16,0 1 15,0 0-15,0 0 0,-25 0 0,25-75 32,0 25-32,0 0 15,0 1-15,0-26 0</inkml:trace>
  <inkml:trace contextRef="#ctx0" brushRef="#br0" timeOffset="180531.0651">17115 4242 0,'25'-25'0,"-50"50"0,50-75 16,0 25-16,0 0 0,-1 1 15,1 24 1,0 0-16,-25 24 16,25-24-16,-25 25 15,0 0-15,0 0 0,0 0 16,-25-1-16,0 1 15,25 0 1,-25-25-16,50-25 31,0 0-15,25 25-16,-26-24 0,1-1 16,0 25-16,0-25 0,0 25 15,-25-25-15,24 25 0,-24-25 16,25 25-16,-25-24 15,-25 48 17,25 1-32,0 0 15,-24 0-15,24 0 16,0-1-16,0 1 16,0 0-16,24 0 0,-24 0 15,0-1-15,25 26 0,-25-25 16,-49 0-16,24-1 15,-25-24-15,1 25 16,24-25-16,-25 25 0</inkml:trace>
  <inkml:trace contextRef="#ctx0" brushRef="#br0" timeOffset="180966.4165">15726 4837 0,'0'0'0,"-25"0"0,25-25 15,0 0 1,25 25-16,0 0 16,49-25-16,-49 25 0,25 0 15,-1-24-15,1 24 0,0 0 16,74-25-16,-75 25 0,26-25 15,-26 25-15,26 0 0,49-25 16,-75 25-16,1 0 0,0 0 16,-1 0-16,-24 25 0,49 0 15,-49 0-15,-25-1 16,0 1-16,-25-25 0,1 25 16,-1 0-16,0-25 0,0 25 15,-24 0-15,24-25 0,0 0 16,25 24-16,-25-24 0,50-24 15,0 24 1,0-50-16,24 50 0,26-50 16,-26 25-16,1 1 0,-1-1 0,1 0 15,24 0-15,-24 0 16,-25 25-16,0-24 0,-1 24 16,1-25-16</inkml:trace>
  <inkml:trace contextRef="#ctx0" brushRef="#br0" timeOffset="305981.2472">6598 11162 0,'-25'0'32,"50"0"-17,0 0 1,0 0-16,-1 0 15,1 0-15,0 0 16,0 0-16,0 0 16,-1 0-16,26 0 15,-25 0-15,0 0 0,0 0 0,-1 0 16,26 0-16,-25 0 16</inkml:trace>
  <inkml:trace contextRef="#ctx0" brushRef="#br0" timeOffset="306204.6277">6871 11063 0,'0'-25'0,"25"25"16,24 0-16,-24 0 15,0 0-15,0 0 16,0 25-16,-1 0 0,1-25 15,-25 24-15,25 1 0,-25 0 16,0 0-16,0 0 0,-25 0 16,25-1-16,-25 1 0,1 0 15,-1 0-15,0 0 0,0-1 16</inkml:trace>
  <inkml:trace contextRef="#ctx0" brushRef="#br0" timeOffset="306597.1654">7590 11261 0,'0'-24'31,"0"-1"-15,25 0-1,0-25-15,-25 25 16,25 25-16,-25-24 16,-25 24-1,0 24 1,0-24-16,25 25 15,-25 0-15,1 0 0,24 0 16,0 0-16,-25-25 0,25 24 16,0 1-16,49 0 15,-24-25-15,0 0 16,25 0-16,-26-25 16,1 25-16,0-25 0,0 25 15</inkml:trace>
  <inkml:trace contextRef="#ctx0" brushRef="#br0" timeOffset="306934.2733">8062 11063 0,'0'0'0,"0"-25"0,0 0 15,-25 25-15,0 0 16,0 0-16,25 25 16,-25-25-16,25 25 0,-25 24 15,1-24-15,24 0 16,0 25-16,0-25 15,0-1 1,24-24-16,1 0 0,0-24 16,0-1-1,0 0-15,-25 0 0,0 0 16,25 25-16,-25-25 0,0 50 47,0 0-47,0 0 15,0 25-15,24-26 16,1 1 0,0-25-16,0 0 15,0 0-15</inkml:trace>
  <inkml:trace contextRef="#ctx0" brushRef="#br0" timeOffset="307156.8677">8384 11088 0,'0'-25'0,"0"0"15,0 0 1,-25 25 0,25 25-1,-25-25-15,1 50 0,-1-50 16,25 24-16,-25 1 0,25 25 16,0-25-16,0 0 15,0-1-15,25-24 16,0 0-16,-25 25 0,24-25 15,1 0-15,25-25 16,-25 1-16,-25-1 16</inkml:trace>
  <inkml:trace contextRef="#ctx0" brushRef="#br0" timeOffset="307470.83">8607 10840 0,'0'-25'16,"0"74"-1,0-24-15,-25 0 16,25 0-16,0 24 16,0 1-16,0-25 0,0 24 15,0-24-15,0 0 0,0 0 16,0 0-16,25-25 0,-25 25 0,25-75 16,0 50-1,-25-25-15,25 0 0,-25 0 16,24-24-16,1 49 0,-25-25 15,25 25-15,-25 25 16,0 0 0,0-1-16,0 26 15,0-25-15,0 0 16,0 0-16,25-25 16,0 0-16,-1 0 0,1 0 15</inkml:trace>
  <inkml:trace contextRef="#ctx0" brushRef="#br0" timeOffset="307893.3905">9500 10914 0,'0'0'0,"0"-25"15,0 0 1,-25 25 0,-24 0-16,24 0 15,0 25-15,0-25 0,1 25 16,24 0-16,0 0 0,0-1 15,49 1 1,-24-25-16,0 25 0,0-25 16,-1 0-16,51 0 0,-50 25 15,-1-25-15,-24 25 16,0-1-16,-24-24 16,-1 25-16,-25 0 15,25 0-15,1-25 16,24-25-1,24 25-15,-24-25 0,25 0 16</inkml:trace>
  <inkml:trace contextRef="#ctx0" brushRef="#br0" timeOffset="308077.2146">9723 10815 0,'-148'198'0,"296"-396"0,-148 173 0,25 0 16,0 0-1,-25 75 1,0-25-16,0 0 0,0-1 15,0 1-15,0 0 0,0 25 16,0-26-16,0 1 0,0 0 16,0 0-16,0 0 0,0-1 15,0 1-15,-25-25 16</inkml:trace>
  <inkml:trace contextRef="#ctx0" brushRef="#br0" timeOffset="308225.2075">9699 11063 0,'0'0'16,"-25"0"-16,50 0 31,-25-25-31,49 25 0,-24-25 16,0 25-16,0 0 0,-1-25 16,1 25-16,25 0 0,-25 0 15</inkml:trace>
  <inkml:trace contextRef="#ctx0" brushRef="#br0" timeOffset="308712.5824">9947 11137 0,'0'0'0,"0"25"16,24-25-1,1 0 1,0 0-16,0-25 16,0-24-16,0 24 15,-25 0-15,0 0 16,0 0-16,-25 25 15,0 0-15,0 25 0,0-25 16,25 25-16,0 0 16,-25 24-16,25-24 15,0 0-15,25-25 16,0 0-16,0 0 0,0 0 16,0 0-16,-1 0 0,1-25 0,25 0 15,-25 25-15,-1-24 0,1-1 16,0 0-16,0 0 0,-25 0 15,25 25-15,-25-24 0,0-1 16,0 50 15,0-1-15,0 1-16,0 50 16,0-51-16,0 1 0,0 25 15,-25 0-15,25 24 0,0-24 16,-25-1-16,25 1 0,-25-1 15,25 1-15,-25 24 0,25-24 16,0 0-16,0-26 0,0 1 16,0 25-16,0-75 31,0-25-31,0 26 0,-24-26 16,24 0-16,0 1 0</inkml:trace>
  <inkml:trace contextRef="#ctx0" brushRef="#br0" timeOffset="309184.2895">10443 11013 0,'0'0'0,"49"-25"16,-49 1-16,25 24 0,-25-25 0,25 25 15,-25 25 1,0-1 0,0 26-16,-25-50 0,25 25 15,-25 0-15,25-1 0,-24-24 16,-1 50-16,0-50 0,25 25 15,0-50 17,25 25-32,0-25 15,-25 0-15,24 25 0,1-24 16,25-1-16,-25 25 0,-1-25 16,1 25-16,0-25 0,0 0 15,24 1-15,-24 24 0,0-25 16,-25 0-16,25 25 15,-50 0 1,0 0-16,-24 25 16,24-25-16,25 25 15,0-1-15,0 1 0,0 0 16,0 0-16,25 0 16,-1-1-16,1 1 15,0-25-15,-25 25 16,25 0-16,-25 0 15,0 0-15,-25-25 16,0 0-16,0 24 0,1-24 16,-1 0-1,25-24-15,0-1 0</inkml:trace>
  <inkml:trace contextRef="#ctx0" brushRef="#br0" timeOffset="309586.2934">11286 11063 0,'0'0'16,"-25"0"-16,25 25 0,-24-25 15,73 0 16,-24 0-31,0 0 16,0 0-16,-1 0 0,1 0 0,25 0 16,-1 0-16,-24 0 0,0 0 15,0 0-15,0 0 16</inkml:trace>
  <inkml:trace contextRef="#ctx0" brushRef="#br0" timeOffset="309805.7121">11485 10914 0,'0'0'0,"24"0"31,1 25-31,0-25 16,25 0-16,-1 25 0,-24-1 15,0 1-15,0-25 16,-1 25-16,-24 0 0,0 0 0,0-1 15,0 1-15,-24-25 0,-26 50 16,25-50-16,-24 25 0,24-25 0,0 25 16,-25-25-16,26 0 15</inkml:trace>
  <inkml:trace contextRef="#ctx0" brushRef="#br0" timeOffset="310859.6905">12526 10815 0,'0'0'0,"25"0"0,-25 25 31,-25-25-31,25 24 0,0 1 16,-24 25-16,24-1 0,0-24 15,0 0-15,0 25 0,0-26 16,-25 26-16,25-25 0,0 0 0,0 0 16,-25-1-16,0-24 15</inkml:trace>
  <inkml:trace contextRef="#ctx0" brushRef="#br0" timeOffset="311005.4575">12303 11088 0,'0'0'16,"0"-25"-16,-25 25 15,50 0 1,25 0-16,-25 0 16,24 0-16,-24 0 0,0-25 15,24 25-15,-24 0 0,0 0 0,0-25 16,0 25-16,-1 0 15,-24-25-15</inkml:trace>
  <inkml:trace contextRef="#ctx0" brushRef="#br0" timeOffset="311476.3666">12675 10939 0,'0'25'0,"0"-50"16,25-50-16,-25 51 15,0 48 1,0 1 0,0 0-16,0 0 15,0 24-15,0 1 0,0-25 0,0 0 16,0 24-16,0-24 0,0 25 15,0-25-15,0-1 16,0-48 0,50-1-1,-50 0-15,49-25 0,-49 25 16,25 1-16,-25-1 0,25 25 16,0-25-16,-25 0 0,0 75 31,0-25-31,0-1 15,0 1-15,0 0 0,0 0 16,0 0-16,0 0 0,24-25 16,-24 24-16,25-24 0,25 0 15,-25 0-15,-1 0 16,1-24-16,25-1 0,-25 0 0,-1 0 16,-24 0-16,25 0 0,-25 1 15,0-26-15,0 25 0,0 0 16,-25 25-1,1 0-15,24 25 16,-25-25-16,25 25 0,-25 0 0,25 0 16,0-1-16,0 1 15,0 0-15,25 0 0,-25 0 16,25-25-16,-25 25 0,24-25 16,1 0-16,25 0 0,-25 0 15,0 0-15,-1-25 0</inkml:trace>
  <inkml:trace contextRef="#ctx0" brushRef="#br0" timeOffset="312853.1091">14015 10740 0,'0'0'0,"-25"0"15,25 25-15,0 0 16,0 0-16,0 24 15,0-24-15,0 0 0,0 25 16,0-26-16,0 51 0,-25-50 16,25 24-16,0-24 0,0 0 15,-25 0-15,25 0 0,0-1 0,-25-24 16,25-24 0,-24 24-16,24-25 0,0 0 15,0 0-15,-25 0 0,25-24 16,0 24-16,-25 25 0,25-25 15,0 0-15,0 0 0,-25 25 0,25-24 16,25 24 0,0 0-16,0 0 15,-1 0-15,1 0 16,25 24-16,-25-24 0,-1 25 16,1-25-16,0 25 0,0-25 15,-25 25-15,0 0 16,0 24-16,0-24 15,0 0 1,0 0-16,0-50 31,0 0-31,25 0 16,-25 0-16,0 1 0,24-26 16,-24 25-16,0 0 0,25 1 15,-25-1-15,25 25 16,-25-25-16,25 25 0,0 25 15,-1 0 1,-24-1-16,25 1 0,25 0 16,-25 0-1,0-25-15,-1 0 16,-24 25-16,0-50 31,-24 25-15,-1 0-1,25 25-15,-25-1 16,0 1 0,25 0-16,0 0 0,25-25 15,-25 25-15,25-50 16,0 25 0,-1-25-16,1 0 0,-25 0 15,25 1-15,-25-1 16,0 50 15,0-1-31,0 26 16,0-25-1,25-25-15,0 0 16,-1-25 0,1 0-1,0 0-15,0 1 0,0-1 16,-1 0-1,-24 50 17,0 0-32,0-1 0,-24-24 15,24 25-15,0 0 0,0 0 16,24-25 0,1 0-1,0 0-15,0 0 16,0-25-16,-1 0 0,1 25 0,0 0 15,0-25-15,0 1 16,-25-1 15,-25 25-31,0 0 16,25 25 0,0-1-1,0 1 32,25-25-31,-25-25-1,25 25 32,-25-24-47</inkml:trace>
  <inkml:trace contextRef="#ctx0" brushRef="#br0" timeOffset="313115.588">14932 11063 0,'0'0'16,"25"0"-16,0 0 16,-25-25 15,-25 25 16,25 25-47,0 0 15,-25-25 1,25 24-16,0 1 0,0 0 16,0 0-1,0-50 17,25 25-17,0-25 1</inkml:trace>
  <inkml:trace contextRef="#ctx0" brushRef="#br0" timeOffset="313409.5816">15280 11013 0,'0'-25'0,"0"50"0,0-74 16,-25 49-1,0 0 1,0 0-16,0 0 31,1 0-31,-1 24 0,25 1 16,0 0-16,0 0 15,25 0-15,-1-1 16,1-24-16,-25 25 16,-25 0-1,1 0-15,-1-25 16,0 0-16,25-25 31,0 0-31,0 0 16</inkml:trace>
  <inkml:trace contextRef="#ctx0" brushRef="#br0" timeOffset="313672.8532">15478 10815 0,'25'-25'0,"-50"50"0,75-50 0,-50 0 15,25 25-15,-25-25 16,-25 25 15,25 25-31,-25-25 0,25 25 16,-25-25-16,0 50 0,1-50 16,24 24-16,0 1 0,-25 25 15,25-1-15,0-24 0,0 0 16,0 0-16,0 24 0,0-24 15,0 25-15,0-25 0,0 0 16,0-1-16,0 1 0,-25 0 16</inkml:trace>
  <inkml:trace contextRef="#ctx0" brushRef="#br0" timeOffset="313833.5263">15354 11088 0,'0'0'0,"-25"0"15,75 0 1,-25 0 0,0 0-16,-1 0 0,1 0 15,50-25-15,-51 25 0,26 0 16,-25 0-16,0 0 0,24 0 16</inkml:trace>
  <inkml:trace contextRef="#ctx0" brushRef="#br0" timeOffset="314220.9799">15726 11112 0,'-49'50'16,"98"-124"-16,-49 98 0,-49 51 0,24-75 15,25 25-15,25-50 32,-1 25-32,1-25 15,0 25-15,0-25 0,-25 0 16,25 1-16,-25-1 0,0 0 16,0 0-16,0 0 15,-25 25 1,0 25-1,25 0-15,0 0 16,0 0-16,0-1 31,25-24-31,0 0 0,-1 0 0,1 0 16,0 0-16,25 0 16,-26 0-16,-24-24 0,25 24 15,0 0-15,0 24 16,-25 1-1,0 0-15,0 0 0,0 0 16,0 0-16,25-25 16,-1-50-1,1 50-15,0-25 0,25-49 16,-50 49-16,24 0 0,-24 0 16,0-24-16,0 24 0,-24-25 15</inkml:trace>
  <inkml:trace contextRef="#ctx0" brushRef="#br0" timeOffset="315221.6092">8830 12427 0,'0'0'0,"-24"-25"15,-1 25-15,25-24 0,-25 24 16,0-25-16,0 25 0,1-25 16,-1 25-16,0 0 15,0 25-15,0 24 0,25-24 16,0 0-16,0 0 0,0 24 16,25-24-16,0 0 15,0-25-15,0 0 0,24 0 16,-24 0-16,0-25 0,0 0 15,-1 1-15,-24-26 0,0 25 16,0 0-16,0 1 0,-24-1 16,24 0-16,-50 0 0,25 0 15,0 25-15,1 0 0,-1 0 16,25 25-16,0 0 16,0 0-16,49 0 15,-24-25-15,0 0 0,25 0 16,-26 0-16,26-25 0,0-25 15,-26 50-15,1-25 0,25 1 16,-25-1-16,24-25 0,-24 25 16,0 0-16,0 1 0,0-1 15,-1 0-15,1-25 0,-25 26 0,25-1 16,-25 0-16,0 0 16,0 0-16,0 1 15,-25 24-15,0 24 16,1 1-16,24 0 0,-25 0 15,25 24-15,0 26 0,0-26 16,0 1-16,0 0 0,0-1 16,0 1-16,0 49 15,0-74-15,0 25 0,0-26 0,-25 26 16,25 0-16,-25-50 0,25 24 16,-25-24-16,1 0 0,-26-24 15,50-1-15,-25 0 16,25 0-16,-25 0 0,25 1 15,-25-1-15,25 0 0,0 0 16,0 0-16,25 25 16,0 0-16,0 0 15,25 0-15,-26 0 16,1 0-16,25 0 0,-25 0 16,49 0-16,-24 0 0,-1 0 15</inkml:trace>
  <inkml:trace contextRef="#ctx0" brushRef="#br0" timeOffset="316052.738">9947 12402 0,'24'0'15,"-24"-24"1,0-1-16,-24 25 16,24-25-1,-25 25-15,0 0 0,0 0 16,0 0-16,1 25 15,-1 0-15,0-1 0,25 1 16,-25-25-16,25 25 0,0 25 0,0-26 16,50-24-1,-25 0 1,-1-24-16,1-1 0,0 0 16,0 0-16,0-24 0,-1-1 15,1 25-15,-25 0 0,25 1 0,-25-1 16,0-25-16,25 25 0,-25 50 31,0 0-31,-25 0 16,25 0-16,0-1 0,-25 26 15,25-25-15,0 24 0,0-24 16,0 25-16,25-25 16,0-25-16,0 0 15,0 0-15,24 0 0,1-25 16,-25 25-16,-1-25 0,1 0 15,0 25-15,25-25 0,-26 1 0,-24-1 16,25 25-16,-25-25 16,-25 25-1,-24 0-15,24 0 16,25 25-16,-25-25 0,25 25 16,-25-1-16,25 1 15,0 0-15,50-25 16,-25 0-16,-25-25 15,25 25-15,-1-25 0,-24 1 16,25 24-16,-25-25 16,0 50 15,0-1-31,0 1 16,0 0-16,25 0 15,0-25-15,0 0 16,-1 0-16,1-25 15,0-25-15,0 50 0,-25-24 16,25-1-16,-1-25 0,1 1 16,-25 24-16,25 0 0,-25 0 15,25 0-15,-25 0 0,25 1 16,-25-1-16,0 50 16,0-1-1,0 1-15,0 25 16,0-25-16,-25 49 0,25-49 15,-25 25-15,25-26 0,0 26 16,0 0-16,0-26 0,0 1 16,0 0-16,0 0 15,-25-25-15</inkml:trace>
  <inkml:trace contextRef="#ctx0" brushRef="#br0" timeOffset="316196.2602">10567 12378 0,'0'0'0,"0"-25"16,-25 25-1,50 0 1,24 0 0,1 0-16,-25 0 0,0 0 15,24 0-15,-24 0 0,0 0 16,49 0-16</inkml:trace>
  <inkml:trace contextRef="#ctx0" brushRef="#br0" timeOffset="316469.7009">11162 12303 0,'0'0'0,"0"-25"0,-25 25 32,0 0-32,1 25 15,-1-25-15,0 25 0,0 0 16,25 0-16,0-1 16,0 1-16,25-25 15,0 0-15,0 0 16,-1-25-16,1 25 0,0-24 0,0-1 15,0 0-15,-25 50 32,-25 0-32,25-1 15,0 1-15,0 0 16,0 25-16,25-50 16,0 0-1</inkml:trace>
  <inkml:trace contextRef="#ctx0" brushRef="#br0" timeOffset="317195.759">12179 12005 0,'0'-24'0,"-25"24"16,25 24-16,-25-24 15,25 50-15,-24-25 16,-1 24-16,25-24 0,0 0 0,-25 25 16,25-25-16,-25 49 0,25-49 15,0 24-15,-25-24 0,25 0 16,-24 0-16,24-50 31,24 25-31,-24-50 0,25 50 16,0-24-16,-25-1 0,50 0 0,-26 0 15,1 25-15,0-25 16,0 25-16,-25 25 16,0 25-16,-25-1 15,0-24 1,25 0-16,0 0 0,0 0 16,-25-25-16,25 24 15,25-24-15,25 0 16,-25 0-16,0 0 0,-1 0 15,26-24-15,0-1 0,-1 0 16,-24 25-16,0-25 0,-25 0 0,25 1 16,-25-26-16,0 25 15,0 0-15,-25 1 16,-25-1-16,25 25 16,1 0-16,-1 25 15,25 24-15,-25-49 0,25 25 0,0 0 16,0 0-16,25-1 0,0 1 15,-1-25-15,1 25 0,0-25 16,0 25-16,0-25 16,-1 0-16,1-25 15,0-25-15,-25 26 0,25 24 0,-25-25 16</inkml:trace>
  <inkml:trace contextRef="#ctx0" brushRef="#br0" timeOffset="317384.6922">12725 12080 0,'0'-25'0,"-75"174"0,150-323 0,-75 224 15,25-125-15,-25 51 16,0 48 0,0 26-16,0-25 15,0 0-15,-25 24 0,25-24 16,-25 74-16,25-74 0,0 25 16,0-1-16,0-24 0,0 25 15,0-1-15,0-24 0,0 0 16,0-75-1,-25 26-15</inkml:trace>
  <inkml:trace contextRef="#ctx0" brushRef="#br0" timeOffset="317843.8384">12601 12328 0,'0'0'0,"0"-25"15,-25 25-15,25-25 0,25 25 32,24 0-17,-49-24-15,25 24 0,0 0 16,25 0-16,-26 0 0,1 0 15,0 24-15,-25 1 16,0 0-16,0 0 16,0 0-16,0-1 15,0 1-15,-25 0 16,25 0 0,25-25-16,0 0 15,0-25-15,-1 25 0,-24-25 16,25 0-16,0 1 0,0-1 15,-25 0-15,25 25 16,-25-25-16,0 50 31,24-50 32,-24 0-63,25 25 0,-25-24 15,0-1-15,25 0 16,-25 0-16,25 25 31,0 0-15,-25 25 0,24-25-16</inkml:trace>
  <inkml:trace contextRef="#ctx0" brushRef="#br0" timeOffset="318545.7259">13196 12378 0,'-25'0'78,"25"24"-78,25-48 47,0 24-31,-25-25-16,0 0 15,0 0 1,0 0-1,0 1 1,0-1 0,-25 25 15,25 25-15,-25-25-1,25-25 48,0 50-32,0 24-15,0-24-1,0 49 1,0-49-16,0 0 15,25 0 1,0-25 0,0-50-1,-25 25-15,25 1 16,-1-1-16,-24 0 16,0 0-16,25 0 0,-25 1 15,0-1-15,25 0 0,-25 0 16,0 0-16,0 50 31,0 0-31,0 0 16,25 0-16</inkml:trace>
  <inkml:trace contextRef="#ctx0" brushRef="#br0" timeOffset="319426.7328">13494 12378 0,'0'0'0,"0"24"0,0 1 31,-25-25-31,50 0 32,0-25-32,-25 1 0,24-1 15,-24-25-15,0 25 16,0 1 0,0-1-16,0 50 31,-24-1-31,24 1 15,-25 0 1,25 0-16,0 0 16,0-1-16,0 1 15,25-25-15,-1 0 16,1 0-16,0 0 0,0 0 16,0-25-16,-1 25 0,1-24 15,0-1-15,0 0 16,0 0-16,-1 0 0,1 1 15,0-1-15,-25 0 0,-25 25 32,0 0-32,1 25 0,-1 0 15,0-1-15,25 1 16,0 0-16,0 0 16,0 0-16,0-1 15,25-24-15,0 25 0,24-25 16,-24 0-1,0-25-15,0 1 16,-1-1-16,1 0 0,0 0 16,-25 0-16,25 1 15,-25-1-15,0 0 16,0 50 15,0 0-31,0-1 16,-25 1-16,25 0 15,0 0-15,0 0 16,25-25 0,0 0-16,-25-25 0,24 0 15,1 0 1,-25 0-16,25 25 0,-25-24 16,25 24-16,-25 24 31,0 1 0,0 25-31,0-25 16,0-1-1,0-48 17,25 24-32,-25-25 0,24 25 15,1-25-15,-25 0 16,25 25-16,-25-25 15,25 25-15,0 0 0,-1 0 16</inkml:trace>
  <inkml:trace contextRef="#ctx0" brushRef="#br0" timeOffset="320042.1777">14808 12154 0,'0'25'31,"0"0"-31,0 0 15,0 0-15,0-1 0,0 1 16,0 25-16,0-25 0,0-1 16,0-48 15,0-26-15,0 25-16,25 0 0,-25 1 15,25-1-15,0 0 0,0 0 16,-25 0-16,24 25 0,-24-25 15,25 25-15,0 0 0,0 0 16,0 25 0</inkml:trace>
  <inkml:trace contextRef="#ctx0" brushRef="#br0" timeOffset="321157.8128">15056 12353 0,'0'25'16,"25"-25"-1,0-25 1,25 0-16,-26 0 16,-24 0-16,25 25 0,-25-24 15,25-1-15,-25 0 0,0 0 16,-25 25 0,0 0-16,1 0 0,-1 0 0,0 25 15,0 0-15,25 0 16,-25-25-16,25 24 0,0 1 15,25-25 1,25 0-16,-25 0 0,24 0 16,1 0-16,-25 0 0,-1 0 15,1 0-15,0-25 0,0 25 16,25-24-16,-26-1 0,1 0 16,0 25-16,-25-25 0,25 25 15,0-50-15,-1 50 0,-24-24 16,0-1-16,0 0 15,-24 25-15,-1 0 16,0 0-16,-25 25 16,26-25-16,-1 25 15,25-1-15,0 1 16,0 0-16,25-25 0,24 25 16,-24-25-1,0 0-15,0 0 0,-1 0 16,-24 25-1,0 0-15,0-1 16,0 1-16,-24 0 0,24 0 16,0 0-16,0 24 0,0 1 0,-25-25 15,25-1-15,0 1 0,-25 0 16,25 25-16,0-26 16,-25-24-16,0 25 0,1-25 15,-1 0 1,25-49-16,-25 24 0,25-25 15,0 25-15,0 1 0,25-1 16,-25 0-16,49-49 0,-24 49 16,0 0-16,25 0 0,-26 0 15,1-24-15,25 24 0,-25 0 16,-1 0-16,1 25 0,0 0 16,0 25-1,-25 0 1,0 0-16,0 0 0,0-1 15,0 1 1,0 0-16,-25-25 31,25-25-31,0 0 16,0 1-16,0-1 16,0 0-16,0 0 0,-25 0 15,25-24-15,0-1 0,0 25 0,0 0 16,0 1-1,25 48 17,0 1-32,0-25 15,-1 0-15,26 25 16,-25-25-16,0 0 0,-1 25 0,1-25 16,0 0-16,0 0 0,0 0 15,-50 0 1,-25 0-16,25 0 15,1 0-15,-1 0 16,0 25-16,25-1 0,-25-24 0,25 25 16,25 0-16,-25 0 15,50 0-15,-50 0 16,24-25-16,1 24 0,-25 1 16,0 0-16,0 0 15,-25-25-15,1 0 16,-1 0-1,25-50 1,25 50-16,-1-25 0,1 1 16</inkml:trace>
  <inkml:trace contextRef="#ctx0" brushRef="#br0" timeOffset="321324.7013">16247 12030 0,'0'0'0,"0"-25"0,0 1 16,25 24-16,-25-25 0,0 50 31,0-1-16,0 1-15,0 0 16,0 25-16,0-26 0,0 1 16,0 0-16,0 0 0,0 25 15,0-26-15,0 1 16,-25-25-16</inkml:trace>
  <inkml:trace contextRef="#ctx0" brushRef="#br0" timeOffset="321480.2584">16148 12204 0,'-25'0'0,"50"0"0,-25 0 15,49 0 1,1-25-16,-25 0 0,0 25 16,24 0-16,-24 0 0,25-25 15,-25 25-15</inkml:trace>
  <inkml:trace contextRef="#ctx0" brushRef="#br0" timeOffset="321898.7552">16421 12278 0,'0'25'0,"25"-25"16,-1-25 0,1 1-16,0 24 15,0-25-15,0 0 16,-1 0-16,-24 0 0,0 0 15,0 1-15,-24-1 16,-1 25 0,0 0-16,0 25 15,0-1-15,25 1 16,0 0-16,25 0 16,25-25-1,-1 0-15,-24 0 16,-25-25-16,25 25 0,0 0 15,0-25-15,-1 25 0,1 0 16,0 0 0,0 25-16,-25 0 15,25-25-15,-25 50 16,24-50-16,-24 24 0,25 1 16,0 0-16,0-25 0,-25 25 15,0-75 1,25 50-16,-25-25 15,0 1-15,0-1 16,0 0-16,0-25 0</inkml:trace>
  <inkml:trace contextRef="#ctx0" brushRef="#br0" timeOffset="322690.1626">12502 13320 0,'-25'25'0,"0"-25"32,0 0-17,-24 25 1,24-25-1,0 0-15,0 0 16,0 0-16,1 0 16,-1-50-16,0 25 0,25 1 15,0-1-15,-25 0 0,25-25 16,0 25-16,0 1 0,0-1 0,0 0 16,0 0-16,25 0 15,0 25 1,0 0-16,-1 0 0,-24 25 15,0 0-15,0 0 16,0 0-16,0-1 0,0 1 16,-49 0-16,24 0 0,-25 0 15,25 0-15,-49 24 16,24-49 0,26 0-16,-1 0 15,50-25 16,-1 25-31,1 0 16,0-24-16,0-1 0,0 25 0,24 0 16,-24-25-16,0 25 0,0-25 15,0 25-15,-1 0 0,26 0 16</inkml:trace>
  <inkml:trace contextRef="#ctx0" brushRef="#br0" timeOffset="323438.2062">12799 13171 0,'0'25'63,"0"0"-63,0 0 15,0 0-15,0-1 16,0 1-16,0-50 31,25 25-15,-25-24-16,50-26 0,-26 25 16,1 0-16,0 0 15,0 1-15,-25 48 31,0 1-31,0 0 16,0 0-16,0 0 16,25 0-1,-1-25 1,1-25-16,0-25 16,0 25-1,0 0-15,-25 1 16,24 24-16,-24-25 15,25 25-15,-25 25 16,0-1-16,0 1 16,0 0-16,0 0 15,0 0-15,25 0 16,0-25-16,0 0 16,0 0-16,-1 0 15,1-25-15,0 25 0,0-25 16,0 25-16,-1-25 0,1 0 0,0 0 15,-25 1 1,25-1-16,-25 0 16,0 0-1,-25 25-15,0 0 16,0 0-16,25 25 16,-24-25-16,-1 0 0,25 50 15,0-26-15,0 1 16,0 0-16,25-25 0,-25 25 15,24-25-15,1 25 0,0-25 16,0 0-16,0 0 16,-1 0-16,1 0 15,0-25-15,0 0 0,0 0 16</inkml:trace>
  <inkml:trace contextRef="#ctx0" brushRef="#br0" timeOffset="324755.7208">13717 13072 0,'0'-25'0,"-50"100"0,100-125 16,-75 50 15,25 25-31,0 0 0,0-1 16,0 1-16,0 0 0,0 0 15,-25-25-15,25 50 0,0-26 16,25-24-16,0 0 16,-25-24-16,25 24 15,-25-50-15,25 50 0,-25-25 16,24-25-16,-24 26 0,25-1 15,-25 0-15,25 0 0,-25 0 16,0 50 0,0 0-1,0 0-15,0 0 0,0 24 16,0-24 0,25-25-1,0-50 1,-1 26-1,1 24-15,-25-25 16,25 25-16,-25-25 0,25 25 16,-25-25-16,0 50 15,0 0 1,0 0-16,0-1 16,0 1-16,0 0 0,25 0 15,-1-25 1,1 0-16,0 0 0,0 0 15,0 0-15,24-25 16,-24 0-16,0 0 0,0 1 16,-25-1-1,0 50 17,0-1-17,24-24 16,-24-24-15,25 24-16,-25-25 16,0 0-16,0 0 15,0 0 1,-25 25-16,25-24 0,0-1 16,-24 25-16,-1 0 15,0 0-15,25-25 0,-25 25 16,25 25-1,25-25-15,-25 25 16,50-25-16,-26 0 16,1 0-16,25 24 0,-25-24 15,0 0-15,-1 25 16,1-25 0,0 25-16,-25 0 15,0 0 1,0-1-16,-25-24 15,25 25 1,0-50 0,25 1-1,-25-1-15,25 0 16,0 25-16,-25-25 0,24 25 16,1-25-16,0 1 0,0 24 15,0-25 1,-1 50-1,-24-1 1,0 1 0,0 0-1,-24-25-15,24 25 0,0 0 16,-25-25-16,25 24 0,0 1 0,0 0 16,25-25-1,-1 0 1,1-25-16,0 25 0,0-25 15,0 1-15,-1 24 0,-24-25 16,25 0-16,0 0 0,-25 0 0,0 1 16,25-1-16,-25 0 0,25 0 15,-25 0-15,0 50 32,0 0-32,0 0 15,0 0-15,0 24 0,-25-24 0,25 49 16,0-24-16,0 0 0,0-25 15,0 24-15,0 26 16,-25-1-16,25-49 16,-25 0-16,-24-1 0,24-24 15,0 0-15,0-24 16,25-1-16,0-25 0,0 25 16,0 1-16,0-1 15,0 0-15,50-25 0,-25 50 0,-1-24 16,1-1-16,0 0 0,0 25 15</inkml:trace>
  <inkml:trace contextRef="#ctx0" brushRef="#br0" timeOffset="346033.6184">6524 14263 0,'-25'0'0,"25"-25"16,-25 25-16,0 0 47,50 0 46,0 0-93,0-25 16,-1 25-16,26 0 16,-25-25-16,0 25 0,-1 0 15,1 0-15,25 0 0,-1 0 16,-24 0-16,0 0 0,0 0 16,0 0-16,24 0 0,-24 0 15,0 0-15,-25-25 31,-25 1-15,0 24-16,1 0 16</inkml:trace>
  <inkml:trace contextRef="#ctx0" brushRef="#br0" timeOffset="346277.1953">6772 14039 0,'0'-24'0,"0"-1"15,24 25 1,1 0-16,0 0 0,0 0 16,25 0-16,-26 0 0,26 25 15,-25-25-15,0 24 0,24 1 16,-49 0-16,25-25 0,-25 25 16,0 0-16,0-1 0,-25 1 15,-24 0-15,24 0 0,0 0 16,0-1-16,-24 1 0,-1 0 15,25-25-15,0 25 0,0-25 16,1 0-16</inkml:trace>
  <inkml:trace contextRef="#ctx0" brushRef="#br0" timeOffset="347635.2206">8210 14089 0,'0'-25'0,"0"0"31,0 1-15,0-1-1,0 0-15,0 0 16,0 0 0,-24 25-16,24-24 15,-25 24-15,0 0 16,0 0 0,25 24-16,-25-24 0,25 25 15,0 0-15,-24 25 0,24-26 16,0 1-16,0 25 0,0-1 15,0 1-15,-25 24 0,25 1 16,0-25-16,0-1 0,0 1 16,-25 24-16,25-24 0,0-1 0,0-24 15,0 25-15,0-25 0,0 24 16,0-24-16,0 0 0,0 0 16,0-1-16,0 1 15,-25-25-15,25-25 16,-25 1-16,0-1 15,25 0-15</inkml:trace>
  <inkml:trace contextRef="#ctx0" brushRef="#br0" timeOffset="347792.4326">7813 14610 0,'0'-25'15,"25"25"1,-25-25-1,25 25-15,0-24 0,24-1 0,-24 25 16,0 0-16,0-25 0,25 25 16,-26 0-16,1 0 0</inkml:trace>
  <inkml:trace contextRef="#ctx0" brushRef="#br0" timeOffset="348105.2627">8210 14709 0,'0'25'16,"25"-25"-16,-25-25 16,25 25-1,-25-25-15,25-24 0,0 49 16,-25-25-16,24 0 0,-24 0 16,0 1-16,0-1 15,0 0-15,-24 25 16,-1 0-1,0 25-15,0 0 16,25-1-16,-25 1 0,25 0 16,0 0-16,0 0 15,0-1-15,25-24 16,-25 25-16,25-25 0,25 0 0,-26 0 16,1 0-16,0 0 15,25-49-15</inkml:trace>
  <inkml:trace contextRef="#ctx0" brushRef="#br0" timeOffset="348353.099">8682 14139 0,'0'-25'0,"0"50"0,0-75 16,-25 75 15,25 0-31,0-1 15,0 1-15,0 25 0,0-25 16,0 24-16,-25 51 0,25-51 16,-25 1-16,25-1 0,0-24 15,0 74-15,-25-74 0,25 25 16,0-25-16,0-1 0,0 1 16,0 25-16,-24-50 15</inkml:trace>
  <inkml:trace contextRef="#ctx0" brushRef="#br0" timeOffset="348503.0803">8458 14585 0,'0'0'0,"0"-25"16,25 25-16,0 0 16,0 0-1,0 0-15,24 0 0,-24 0 0,0 0 16,0 0-16,-1 0 0,1 0 15</inkml:trace>
  <inkml:trace contextRef="#ctx0" brushRef="#br0" timeOffset="348757.2769">9029 14560 0,'0'-24'0,"-25"24"15,0 0 1,0-25-16,1 25 15,-1 0-15,0 25 16,0-25-16,25 24 16,-25 1-16,1 25 15,24-25-15,0-1 0,0 1 16,0 0-16,0 0 0,0 0 16,24-25-16,-24 24 0,25-24 15,0 0-15,0 0 16,0 0-16,-1 0 0,26-74 15</inkml:trace>
  <inkml:trace contextRef="#ctx0" brushRef="#br0" timeOffset="349120.6903">9128 14238 0,'0'0'15,"0"-25"-15,0 50 31,0 0-31,0-1 16,0 51-16,0-50 0,0 0 16,0 24-16,-25-24 0,25 25 15,0 24-15,0-49 0,0 0 16,0-1-16,0 1 0,0 0 16,0 0-16,25-25 15,-25-25 1,25-25-16,0 26 0,0-1 15,-25 0-15,24-25 0,1 50 0,-25-24 16,0-1-16,25 25 16,-25 25-1,0-1-15,0 1 16,-25 25-16,25-25 0,0-1 0,0 1 16,0 0-16,0 0 0,25 0 15,25-25-15,-50 24 0,24-24 16,1 0-16,50-24 0</inkml:trace>
  <inkml:trace contextRef="#ctx0" brushRef="#br0" timeOffset="350549.3242">9897 14585 0,'0'0'0,"-25"0"32,50 0 30,0 0-46,0 0-16,24 0 15,-24 0-15,0 0 16,0 0-16,0 0 0,-1 0 16,1 0-1</inkml:trace>
  <inkml:trace contextRef="#ctx0" brushRef="#br0" timeOffset="351335.0519">10765 14610 0,'0'-25'0,"0"0"16,-25 25-16,1 0 16,-1-24-16,0 24 0,-25 0 15,26 0-15,-1 24 16,0 26 0,0-50-16,25 25 0,0 0 15,0-1-15,0 1 16,0 0-16,0 0 15,25-25-15,0 0 0,0 0 16,-1 0-16,-24-25 0,25 25 16,25-50-16,-50 26 0,25-1 15,-1 0-15,1-25 16,0-24-16,0 49 0,0-24 0,-25 24 16,24-25-16,-24 25 0,25-24 15,-25 24-15,0 0 16,-25 25-1,1 25-15,24 0 16,-25-1-16,0 51 0,25-50 16,0 0-16,0 24 0,-25-24 0,25 25 15,0-1-15,0-24 16,0 0-16,50 0 0,-50-1 16,25 1-16,-1 0 0,1-25 15,0 0-15,0 0 0,0 0 16,-1 0-16,1-25 0,0 0 15,0 1-15,0-1 0,-25 0 16,24 0-16,-24 0 0,0 1 16,25-26-16,-25 25 0,0 0 15,0 1 1,-25 24-16,1 0 0,-1 0 16,0 24-16,0 1 0,0 0 15,25 0-15,-24 0 16,24-1-16,0 1 0,0 0 15,0 0-15,0 0 16,0-1-16,24 1 0,1-25 16,-25 25-16,25-25 0,0 0 15,24 0-15,-24 0 16,0-25-16,0 25 0,25-25 16,-50 1-16</inkml:trace>
  <inkml:trace contextRef="#ctx0" brushRef="#br0" timeOffset="351572.594">11559 14412 0,'0'0'0,"-25"0"15,0 0 1,1 0 0,-1 24-16,0-24 15,25 25-15,-25 0 0,25 0 16,-25 0-16,25-1 15,0 1-15,-24 0 0,24 0 16,0 0-16,24-25 16,1 24-16,0-24 0,0 0 15,24-24-15,-24 24 0,0-25 16,0 0-16</inkml:trace>
  <inkml:trace contextRef="#ctx0" brushRef="#br0" timeOffset="352436.6136">11683 14511 0,'0'-25'16,"-25"99"-16,50-173 15,-25 149-15,-25-100 16,25 75-16,-25-25 16,25 25-16,0 0 0,0-1 15,-24 1-15,24 0 0,0 0 16,24 0-16,1-25 16,0 0-16,0 0 0,0-25 15,-1 25-15,-24-25 0,25 0 16,-25 0-16,0-24 15,0 24-15,-25 0 16,-24 0-16,24 25 16,0 0-16,0 25 15,25 0 1,25-25 0,25 25-16,-25-25 0,-1 0 15,1 0-15,0 0 0,0 0 0,49 0 16,-49 0-16,0 0 0,0 0 15,-1 0-15,1 0 0,0 0 16,0-50 0,0 25-16,-25 1 31,-25 24-31,0 0 16,0 0-16,0 0 15,1 24-15,-1-24 16,0 0-16,25 25 0,-25 0 15,25 0-15,0 0 0,0-1 16,0 1-16,25 0 0,0-25 16,0 25-16,-1-25 15,1 0-15,0 0 0,0-25 16,0 25-16,-1-25 0,1 0 16,0 1-16,0-26 0,0 25 15,-25 0-15,0 1 0,25-1 0,-25 0 16,0-25-16,0 25 0,0 1 15,-25 24 1,0 24 0,0 26-1,25-25-15,0 0 0,-25 24 0,25-24 16,0 25-16,0-1 0,0-24 16,0 0-16,25-25 15,-25 25-15,50 0 0,-25-1 0,-1-24 16,1 0-16,0 0 0,49-24 15,-49 24-15,0-50 0,0 25 16,24 0-16,-24-24 0,0 24 16,0 0-16,-25 0 0,0 1 15,0-1-15,0 0 0,-25 0 16,0 0-16,0 25 16,1 0-16,-1 50 0,0-50 0,25 25 15,-25 0-15,25-1 0,-25 26 16,25-25-16,0 24 0,0-24 15,0 0-15,25 0 0,0 0 16,0-1-16,0 1 0,-1-25 16,1 0-16,25 0 0,-25 0 15,-1-25-15,1 1 0,0-1 16</inkml:trace>
  <inkml:trace contextRef="#ctx0" brushRef="#br0" timeOffset="352761.2494">12973 14511 0,'-25'0'16,"25"-25"0,50 25-1,-1 0-15,1 0 16,-25 0-16,24 0 0,-24 0 15,25 0-15,24 0 0</inkml:trace>
  <inkml:trace contextRef="#ctx0" brushRef="#br0" timeOffset="353229.0209">13667 14585 0,'0'0'0,"-24"0"31,24-25-15,24 25-16,26 0 16,-50-24-16,25-1 0,24 0 15,-24 0-15,0 25 0,0-25 16,-25 1-16,25-1 0,-25 0 16,0 0-16,0 0 15,-25 25-15,0 0 16,0 0-16,0 25 15,1 0-15,24 0 0,0 0 16,0-1-16,0 26 16,24-25-16,-24 0 0,25-25 15,0 24-15,0-24 0,0 25 16,-1-25-16,1 0 16,0-25-16,0 1 15,-25-1-15,25 0 0</inkml:trace>
  <inkml:trace contextRef="#ctx0" brushRef="#br0" timeOffset="353411.4583">14039 14362 0,'0'-25'16,"0"50"-16,0-75 16,-24 50-16,24 25 15,0 0 1,24 0-16,-24 0 0,50 24 0,-25-24 16,0 0-16,-1 0 0,1-1 15,25 1-15,-25 0 0,-1-25 16,1 25-16,0-25 0,0 25 15,0-25 1,-25-25-16,0-50 16</inkml:trace>
  <inkml:trace contextRef="#ctx0" brushRef="#br0" timeOffset="353564.5903">14412 14337 0,'0'0'0,"-25"0"15,0 0-15,0 0 16,0 25-16,0 0 0,1-25 15,-1 25-15,0-1 0,0 1 0,0 0 16,-24 25-16,49-26 0,-25 1 16,25 0-16,-25 0 0,25 0 15,25-25 1</inkml:trace>
  <inkml:trace contextRef="#ctx0" brushRef="#br0" timeOffset="353881.3691">14560 14560 0,'0'-24'32,"25"-1"-17,0 0-15,-25 0 0,25 25 16,0-25-16,-1-24 0,-24 24 15,0 0 1,-24 25-16,-1 0 16,0 0-16,0 25 15,0 25-15,1-50 0,-1 24 16,25 1-16,0 0 0,0 0 16,0 0-16,25-1 15,24 1 1,1-25-16,-25 0 0,-1 0 0,26 0 15,-25-25-15</inkml:trace>
  <inkml:trace contextRef="#ctx0" brushRef="#br0" timeOffset="354632.2126">15056 14362 0,'-24'-25'0,"24"0"0,-50 25 16,25-25-1,0 25-15,1 0 0,-1 0 16,25 25-16,-25-25 0,0 50 15,25-25-15,0 0 0,-25-1 16,25 1-16,0 25 0,0-25 16,0-1-16,0 1 15,25-25-15,0 25 0,0-25 16,0 0-16,-1 0 0,1 0 0,25-25 16,-25-24-16,-1 49 15,1-25-15,0 0 0,0 0 16,0-24-16,-25 24 0,24 0 15,-24 0-15,0 0 16,-24 50 0,24 0-1,0 0 1,0 0-16,0-1 0,0 1 16,24-25-1,1 25-15,0-25 0,0 0 16,-25-50-16,25 50 0,24-24 15,-24-1-15,0 0 16,0 0 0,-25 50-1,-25 0 1,25 0-16,0-1 16,0 1-16,0 0 15,25 0-15,0-25 16,-25 25-16,24-25 0,1 0 15,0 0-15,0 0 0,24 0 16,-24-25-16,0 25 0,0-25 16,0 0-16,-1 0 0,1 1 15,0-1-15,-25 0 0,25-25 16,0-24-16,-1 49 0,-24-25 16,0 26-16,25-26 0,-25 25 15,25-24-15,-25 24 16,-25 50-1,0 24 1,25-24-16,-24 25 0,-1 24 16,0-49-16,25 24 0,0 1 15,-25 0-15,25 24 0,0-24 0,0-1 16,0-24-16,0 25 16,0-25-16,0 24 0,0-24 15,25-25-15,-25-25 16,0 0-1,0 1-15,0-1 0</inkml:trace>
  <inkml:trace contextRef="#ctx0" brushRef="#br0" timeOffset="354774.1522">15701 14362 0,'-24'0'0,"73"149"0,-74-298 0,1 124 0,48 25 47,26 0-47,-25 0 0,0 0 16,-1 0-16,26 0 0,0 0 15,-1 0-15,-24 0 16,0 0-16,0 0 0</inkml:trace>
  <inkml:trace contextRef="#ctx0" brushRef="#br0" timeOffset="355036.9951">16098 14536 0,'0'0'0,"0"24"0,25-48 31,25-26-31,-26 50 15,1-25-15,0 0 0,0 1 16,49-26-16,-74 25 0,25 0 16,-25 0-16,0 1 0,0-1 15,-25 25-15,0 0 16,1 0-16,-1 0 0,-25 49 16,25-24-16,25 0 0,-24 0 0,24 0 15,0 0-15,0 49 0,49-49 16,-24 0-16,25 24 0,-1-24 15,51 25-15,-26-26 0,-24 1 16,24-25-16,-24 25 0,-1-25 16,26 0-16</inkml:trace>
  <inkml:trace contextRef="#ctx0" brushRef="#br0" timeOffset="355607.4268">7789 15205 0,'0'0'0,"0"25"15,24-25 17,1 0-17,0 25-15,25-25 16,-26 0-16,1 0 16,75 0-16,-51 0 0,26 0 0,-26 0 15,26-25-15,98 0 0</inkml:trace>
  <inkml:trace contextRef="#ctx0" brushRef="#br0" timeOffset="356025.9604">11584 15329 0,'0'0'0,"-25"0"0,0 0 15,50 0 17,0 0-17,0 0-15,74 0 0,-50 0 16,1-25-16,24 25 0,1 0 15,-1 0-15,100-24 0,-75 24 16,0 0-16,25-25 0</inkml:trace>
  <inkml:trace contextRef="#ctx0" brushRef="#br0" timeOffset="356313.9615">14387 15354 0,'49'0'15,"-24"0"-15,0 0 0,25 0 16,-1 0-16,1 0 0,-1 0 0,51 25 16,-1-25-16,124 0 15,-99 0-15,25 0 0,0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21T05:16:01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24854 2753 0,'0'0'0,"-25"-24"0,25-1 16,-24 25-16,24-25 15,0 0 1,0 0 0,0 0 15,-25 25-16,0 0-15,0 0 16,0 0 0,1 0-16,-1 25 15,25 0 1,0 0-16,0 0 16,0 0-16,-25-1 15,25 1-15,0 0 16,0 0-16,0 0 15,0-1-15,0 1 16,0 0-16,0 0 0,0 0 16,0-1-16,0 26 15,0-25 1,0 0-16,0-1 0,0 1 16,-25 0-16,25 0 0,0 0 15,0-1-15,0 26 0,-25-25 16,25 0-16,-24-1 15,-1 26-15,0-25 16,25 0 0,-50-25-16,50 24 0,-24-24 15,-1 25-15,0-25 16,0 0-16,0 25 16,1-25-16,-1 0 0,0 0 15,0 0 1,25-25-16,25 25 47,-25-25-47,25 25 15,0 0-15,-1 0 16,1 25 0,0 0-16,0-25 0,0 25 0,-25 0 15,24-1-15,-24 1 16,0 0-16,0 0 0,0 0 15,0 24-15,0-24 16,-24 0-16,24 0 0,0 0 16,-25 49-16,25-49 0,-25 0 15,25 24-15,0-24 0,0 25 0,0-1 16,-25 1-16,25-25 16,0 24-16,0-24 0,-25 25 15,25-1-15,0-24 0,-24 0 16,24 24-16,0-24 0,-25 25 0,25-25 15,0 24-15,0-24 0,0 0 16,0 24-16,0-24 0,0 0 16,25 0-16,-25 0 0,24 0 15,-24 24-15,25-24 0,-25 0 16,25-25-16,0 25 0,24-1 16,-24-24-16,0 25 0,0-25 15,0 0-15,-1-25 0,1 25 16,-25-24-16,25-1 0,-25 0 15</inkml:trace>
  <inkml:trace contextRef="#ctx0" brushRef="#br0" timeOffset="555.2799">22969 3101 0,'0'0'0,"0"-25"0,-25 0 15,25 0-15,0 0 16,0 1 0,0-1-1,-24 0 1,-1 25-16,0 0 15,25 25-15,-25-25 16,0 25-16,1-1 16,-1 26-16,25-25 0,-25 0 15,25-1-15,-25 26 0,25-25 16,-25 99-16,25-75 0,0-24 16,0 25-16,-25-1 0,25 1 15,0 0-15,0-26 0,-24 26 16,24-25-16,-25 25 0,25-26 15,0 1-15,0 0 16,-25 0-16,25 0 0,0-50 31</inkml:trace>
  <inkml:trace contextRef="#ctx0" brushRef="#br0" timeOffset="713.2609">22597 3572 0,'25'-25'0,"0"25"31,-1 0-31,-24-25 0,25 25 16,0 0-16,25 0 0,-25 0 16,-1 0-16,1 0 0</inkml:trace>
  <inkml:trace contextRef="#ctx0" brushRef="#br0" timeOffset="1016.7799">22895 3696 0,'0'0'0,"0"-25"47,25 0-32,-25 0-15,24 1 0,-24-1 16,0 0-16,0 0 15,-24 0 1,-1 25 0,0 0-16,25 25 15,-25-25-15,25 50 0,0-25 0,0-1 16,0 1-16,0 0 16,0 0-16,50-25 0,-50 25 15,49-25 1,-24 0-16,0-25 15,0 25-15,-25-25 0,49-25 16</inkml:trace>
  <inkml:trace contextRef="#ctx0" brushRef="#br0" timeOffset="1212.4352">23192 3448 0,'0'0'0,"0"-25"0,25 0 16,-25 0-16,0 50 31,0 0-15,0 0-16,0 0 15,0-1-15,0 1 0,0 0 16,0 0-16,0 0 0,0-1 0,0 1 16,0 0-16,0 0 15,0 0-15,25 0 16</inkml:trace>
  <inkml:trace contextRef="#ctx0" brushRef="#br0" timeOffset="1489.5082">23143 3497 0,'0'25'15,"25"-25"17,-1 0-17,1 0-15,0 25 16,25-25-16,-26 0 16,1 0-16,0-25 15,0 0 1</inkml:trace>
  <inkml:trace contextRef="#ctx0" brushRef="#br0" timeOffset="1780.7705">23515 3572 0,'0'-25'15,"0"0"1,0 0 15,-25 25-15,0 0-16,25 25 0,-25-25 15,1 0-15,24 25 0,-25-25 0,25 25 16,0 0-16,0-1 16,0 1-16,25-25 15,-25 25-15,24-25 16,1 0-16,0 0 0,0 0 15,0-25-15,-1 0 16,1 1-16,0-1 16</inkml:trace>
  <inkml:trace contextRef="#ctx0" brushRef="#br0" timeOffset="2077.5618">23738 3324 0,'0'0'0,"25"-25"0,-25 0 15,0 75 1,0-25-1,0-1-15,0 1 0,-25 0 16,25 0-16,-25 0 0,25 24 16,0-24-16,0 0 0,0 0 0,-25-1 15,25 1-15,0 0 16,25-25 0,-25-25-1,25 25-15,-25-25 0,25 25 16,0-24-16,-1-1 0,1 25 15,-25 25 17,0-1-32,0 1 15,0 25-15,0-25 16,0 0-16,25-1 16</inkml:trace>
  <inkml:trace contextRef="#ctx0" brushRef="#br0" timeOffset="3131.3807">24780 7144 0,'0'-25'31,"0"0"0,0 0-31,-25 25 16,0-24-1,0 24-15,1 0 0,-1 0 16,0 0-16,0 0 0,0 0 16,1 24-16,-1 1 15,0-25-15,25 25 0,-25 0 0,0 0 16,25-1-16,0 1 0,0 0 15,0 0-15,0 0 0,25 24 16,-25-24-16,25 0 0,-25 24 16,25-24-16,-25 0 0,25 25 15,-25-26-15,0 26 0,0-25 16,0 0-16,0 49 0,-25-49 0,25 24 16,-25-24-16,0 0 15,0 0-15,1 24 0,-1-24 16,0 0-16,0-25 0,-24 25 15,24-25-15,25 25 16,-25-25-16,25-25 16,0 0-16,0 0 15,25 0 1,0 25 0,-1 25-1,-24 25 1,0-25-16,0 0 0,0-1 15,0 1-15,0 0 0,-24 25 16,24-1-16,0-24 0,0 0 16,0 0-16,0 49 15,0-49-15,0 24 0,0-24 0,24 0 16,-24 25-16,50-1 0,-25-24 16,0 0-16,-1 0 0,1-25 15,25 0-15,-25 0 16,-1 0-16,1-25 0,0 25 0,0-25 15,0-25-15</inkml:trace>
  <inkml:trace contextRef="#ctx0" brushRef="#br0" timeOffset="4096.3626">21952 7838 0,'-25'0'16,"1"0"-16,24-25 15,-25 1 1,0 24 0,25-25-16,-25 25 15,0 0 1,1 0-16,-1 0 16,0 25-16,25-1 15,-25 1-15,25 0 16,0 25-16,0-26 15,25-24-15,0 0 16,0 0-16,-1 0 16,1-24-16,0-1 15,25-25-15,-50 25 0,24 1 16,1-1-16,0 0 0,-25 0 0,25-24 16,0 24-16,-25 0 0,0 0 15,0 0 1,0 50-1,0 0 1,-25 0-16,25 0 0,-25-1 16,25 1-16,0 25 0,0-25 0,-25-1 15,25 1-15,0 0 0,0 0 16,0 0-16,25-1 0,-25 1 16,25-25-16,0 25 15,-1-25 1,1 0-16,0 0 0,0-25 15,0 25-15,-1-25 0,1 25 16,0-24-16,0-1 16,0 0-16,-25 0 0,24 25 0,-24-25 15,0 1-15,0-1 0,0 0 16,0 0-16,-24 25 31,-1 25-15,0-25-16,25 25 0,0 0 15,-25-1-15,25 26 16,0-25-16,-25-25 0,25 25 16,0-1-16,0 1 0,25 0 15,0-25 1,-25 25-16,25-25 0,0 0 16,-1 0-16,1 0 0,0-25 15,0 25-15</inkml:trace>
  <inkml:trace contextRef="#ctx0" brushRef="#br0" timeOffset="5575.6965">22622 7813 0,'0'-24'15,"0"-1"1,-25 25 15,25 25-31,-25-25 0,25 24 16,-25 1-16,1 0 15,-1 0-15,25 0 16,0-1 0,0 1-16,25 0 15,-1-25-15,1 0 16,0 0-16,0 0 16,0-25-16,-1 25 15,1-25-15,0 25 0,-25-24 0,50 24 16,-25-25-16,-1 0 15,-24 0-15,25 25 0,-25-25 16,-25 25 15,1 0-15,24 25-16,-25-25 16,25 25-1,-25-25-15,25 25 16,0 0-1,0-1 1,25-24 0,-25 25-16,25-25 15,-1 0-15,1 0 16,0 0-16,0 0 16,-25-25-16,25 25 0,-1 0 15,-24-24-15,25 24 0,-25-25 0,0 0 16,25 0-16,-25 0 15,0 1 1,-25 24-16,0 0 16,1 0-1,-1 0-15,25 24 0,-25-24 0,25 25 16,0 0-16,0 0 16,0 0-1,25-25 1,0 0-1,24-25-15,-24 25 16,0-25-16,0 25 0,-1-25 0,1 0 16,0 1-16,0-1 0,-25 0 15,25 0-15,-1 0 0,1 1 16,-25-1-16,25 0 0,-25 0 16,25 0-16,-25 1 0,25-1 15,-25 0 1,0 0 15,-25 25-15,0 25-1,0 0 17,0-25-32,25 25 15,0-1 32,0 1-31,-24 0-1,24 0-15,0 0 16,-25 24-16,25-24 0,0 0 16,0 0-16,0-1 0,-25 26 15,25-25-15,0 0 0,0-1 0,0 1 16,0 0-1,25-25-15,0 0 16,-1 0-16,1-25 16,0 25-16,0-25 15,-25 1-15,0-1 16,25 25-16,-25-25 16,0 0-1,-25 25 1,25-25 15,-25 25-15,0 0 15,0 0-15,1 0 15,24 25-16,-25-25 1,0 0 0,25 25-16,-25-25 0,0 0 15,25 25-15,0 0 32,0-1-17,0 1-15,25-25 16,-25 25-16,25-25 15,0 0-15,0 0 0,-1 0 16,-24-25-16,25 25 16,0-25-16,0 25 15,-25-24-15,25 24 16</inkml:trace>
  <inkml:trace contextRef="#ctx0" brushRef="#br0" timeOffset="6033.4224">23440 7937 0,'25'0'47,"0"-24"-32,-25-1 1,25 25-16,-25-25 0,0 0 15,0 0 1,-25 1 0,0 24-1,0 0 1,1 24 0,24 1-16,-25-25 0,25 25 15,0 0 1,0 0-16,25-25 15,-1 24-15,1-24 16,0 0-16,0 0 16,0 0-16,-1 0 0,1 0 15,0 0-15,-25-24 0,25 24 0,0 0 16,-1 0-16,-24-25 31,25 25-31,0 0 16,0 0-1,0 0 1,-1-25 0</inkml:trace>
  <inkml:trace contextRef="#ctx0" brushRef="#br0" timeOffset="8832.0914">8161 10269 0,'25'0'79,"24"0"-64,-24 0-15,0 0 0,0-25 16,-1 25-16,26 0 0,-25 0 15,0 0-15,-50 25 32,-25 0-17,50 0-15,-25-25 16,1 25-16,-1-1 0,0 26 16,0-25-16,0 0 15,25-1-15,-24 1 0,24 0 16,0 0-16,0 0 15,24-1-15,1-24 0,0 0 16,0 25 0,0-25-16,-1 0 15,1 0-15,-25-25 16,25 1-16,-25-1 16</inkml:trace>
  <inkml:trace contextRef="#ctx0" brushRef="#br0" timeOffset="8981.1625">8235 10517 0,'-25'25'16,"50"-25"15,0-25-15,0 25-16,0 0 0,-1 0 16,51 0-16,-50-25 15,-1 25-15,1-24 16</inkml:trace>
  <inkml:trace contextRef="#ctx0" brushRef="#br0" timeOffset="9152.5672">8508 10418 0,'25'0'47,"-25"25"-47,25-25 0,-1 0 15,1 49-15,0-24 16,0-25-16,-25 25 0,25-25 15,-1 25-15,-24 0 16</inkml:trace>
  <inkml:trace contextRef="#ctx0" brushRef="#br0" timeOffset="9336.665">8706 10368 0,'0'-24'0,"-24"48"31,24 1-15,0 0-16,-50 0 0,25 0 16,25-1-16,-25 1 0,1 0 15,-1 0-15,0 0 0,0-1 16,25 1 0,25-25-16</inkml:trace>
  <inkml:trace contextRef="#ctx0" brushRef="#br0" timeOffset="9625.3095">8781 10592 0,'0'0'0,"25"0"16,-1 0 0,-24-25-16,25 25 15,0-25-15,0 25 16,-25-25-16,0 0 0,25 1 15,-25-1-15,0 0 16,-25 25 0,0 0-16,-25 25 15,26 0 1,-1-1-16,25 1 0,-25-25 16,25 25-16,0 0 0,0 0 0,0-1 15,25-24-15,-25 25 16,25-25-16,-1 0 0,1 0 15</inkml:trace>
  <inkml:trace contextRef="#ctx0" brushRef="#br0" timeOffset="9861.4033">9203 10468 0,'0'0'0,"-25"0"16,0 0-16,0 0 0,0 0 0,1 0 15,24 24-15,-25 1 0,0-25 16,25 25-16,-25 0 16,25 0-16,0-1 15,25 1-15,0 0 16,0-25-16,-1 0 16,1 0-16,0 0 0,0-25 15,0 0-15,-1 25 16,-24-24-16</inkml:trace>
  <inkml:trace contextRef="#ctx0" brushRef="#br0" timeOffset="10340.0058">9302 10542 0,'0'-25'0,"0"0"16,0 50-1,-25 0 1,25 0 0,0 0-16,0-1 15,25-24 1,0 0-16,-1 0 15,1-24-15,0 24 16,25-25-16,-50 0 0,24 25 16,-24-25-1,0 50 1,0 0 0,0 0-16,0-1 15,0 1 1,25-25-1,0-25 1,0 25-16,-25-24 16,49-1-16,-49 0 0,25 0 0,0 0 15,0 1-15,-25-1 16,49-50-16,-49 51 0,25-1 16,-25 0-16,25 0 0,0 0 15,-25 1-15,-25 48 31,0 1-31,25 0 0,0 0 16,0 0-16,-25 49 0,25-49 16,-24 24-16,24-24 0,0 0 15,0 49-15,0-49 0,24 0 16,-24 0-16,-24-25 16</inkml:trace>
  <inkml:trace contextRef="#ctx0" brushRef="#br0" timeOffset="10479.2229">9599 10517 0,'0'-25'16,"25"25"-1,-25-24 1,25 24-16,25 0 0,-26 0 16,1 0-16,0 0 0,25 0 15,-26 0-15</inkml:trace>
  <inkml:trace contextRef="#ctx0" brushRef="#br0" timeOffset="10756.5739">9897 10616 0,'25'0'16,"0"-24"0,-1-1-1,-24 0-15,25 0 16,-25 0-16,0 1 15,0-1 1,-25 25-16,1 0 0,-1 25 16,25-1-1,0 1-15,0 0 16,0 0 0,25-25-16,-1 0 0,-24 25 0,25-25 15,25 0-15,-25 0 16,0-25-16,-1 25 15,1-25-15</inkml:trace>
  <inkml:trace contextRef="#ctx0" brushRef="#br0" timeOffset="10872.1588">10368 10517 0,'0'0'0,"25"0"15,-25 25-15,25-25 16,-25-25 31,25 0-32</inkml:trace>
  <inkml:trace contextRef="#ctx0" brushRef="#br0" timeOffset="12409.3952">20935 9252 0,'-25'0'0,"50"0"0,-50-25 0,25 1 15,0-1-15,25 25 31,0 0-31,0 0 0,0 0 16,-1 0-16,1 0 0,25 0 16,-25 0-16,-1 25 15,1-25-15,-25 24 16,0 1 0,-25 0-16,-24 0 0,24 0 15,0-1 1,0 1-16,-24 25 0,24-25 15,0-25-15,0 24 0,25 1 16,-24 0-16,24 25 0,0-26 16,0 1-16,24-25 15,1 25-15,0-25 0,0 0 16,0 0-16,-1 0 0,26-25 16,-25 0-16,0 1 15,-25-1-15,24 0 0,-24 0 16,-49 25-16,49-25 15,-50 25-15,25-24 0,1 24 16,-1 0-16,0 0 16,-25 0-16,26 0 15,48 0 17,1 0-32,0 24 0,49-24 15,-49 0-15,25 0 0,-25 0 16,24 0-16,-24 0 0,0-24 15,0 24-15,-1-25 16,-48 0 0,-1 25-1,25 25 1,25 0 0,-25-1-16,24-24 15,-24 25-15,25-25 0,0 25 16,0 0-16,0-25 15,-25 25-15,24-1 16</inkml:trace>
  <inkml:trace contextRef="#ctx0" brushRef="#br0" timeOffset="12561.9426">21456 9376 0,'0'0'0,"-25"0"16,0 25-1,1 0-15,-1 0 0,0-25 16,0 24-16,0 1 0,1 0 16,-1 25-16,0-26 0,25 1 15,0 0 1</inkml:trace>
  <inkml:trace contextRef="#ctx0" brushRef="#br0" timeOffset="12868.4377">21530 9674 0,'0'0'0,"0"25"15,25-25 17,-25-25-32,25 25 0,-25-25 15,25 0-15,-25 0 16,0 1-16,0-1 15,-25 25 1,0 0-16,0 0 16,1 25-16,-1-1 31,25 1-31,0 0 0,0 0 16,25-25-16,-25 25 15,49-25-15,-24 0 0,0 0 16,0 0-16,-1 0 0</inkml:trace>
  <inkml:trace contextRef="#ctx0" brushRef="#br0" timeOffset="13063.4579">21903 9550 0,'0'-25'16,"-25"25"-16,0 0 16,-25 25-16,26-25 15,24 25-15,-25-25 0,25 24 16,-25 1-16,25 0 0,0 0 15,0 0-15,25-25 16,0 24-16,-1-24 0,1 25 16,0-25-16,0 0 15,24-49-15,-24 49 0,-25-25 16,25 25-16</inkml:trace>
  <inkml:trace contextRef="#ctx0" brushRef="#br0" timeOffset="13335.8997">22051 9575 0,'0'0'15,"0"-25"-15,25 0 0,0 25 16,-25-25-1,-25 25 17,25 25-17,0 0 1,-25 0-16,25-1 16,0 1-1,0 0 1,0 0-16,0 0 15,25-1-15,0 1 16,0-25 15,0-25-31,-1 1 16,-24-1-16,25 0 16,0 0-16,-25 0 0</inkml:trace>
  <inkml:trace contextRef="#ctx0" brushRef="#br0" timeOffset="13703.9937">22275 9500 0,'0'0'0,"24"-25"15,-24 1 1,0 48 0,0 1-1,0 0-15,-24 0 16,24 0-16,0-1 0,0 1 16,0 0-16,0 0 15,24-25-15,1 25 0,0-25 31,0 0-31,-25-25 16,25 0-16,24-25 16,-49 26-16,25-1 15,-25 0-15,25 0 0,0 0 16,-1-24-16,1 24 0,-25 0 0,0 0 16,25 25-16,-25-24 0,-25 48 31,25 1-31,0 0 15,-25 0-15,25 24 0,-24-24 16,24 0-16,-25 49 0,25-49 16,0 0-16,0 0 0,0 0 0,0 24 15,-25-49 17</inkml:trace>
  <inkml:trace contextRef="#ctx0" brushRef="#br0" timeOffset="13835.5222">22399 9575 0,'0'-25'16,"0"50"-16,24-50 31,1 25-31,-25-25 0,25 25 0,0 0 16,0 0-16,-1 0 0,1 0 16,0 0-16</inkml:trace>
  <inkml:trace contextRef="#ctx0" brushRef="#br0" timeOffset="14148.1602">22696 9649 0,'0'0'0,"25"0"31,-25-25-31,25 25 16,25-25-16,-50 1 15,0-1-15,24 25 16,-24-25-16,-24 25 15,-1 0 1,0 0-16,0 25 16,25 0-16,0-1 15,25 1 1,0 0-16,24 0 16,-24-25-16,0 0 15,0-25 1,-25 0-16,25 25 15,-1-25-15,1 25 16</inkml:trace>
  <inkml:trace contextRef="#ctx0" brushRef="#br0" timeOffset="14229.3075">23019 9649 0,'0'0'0,"25"0"31,-25-25-31</inkml:trace>
  <inkml:trace contextRef="#ctx0" brushRef="#br0" timeOffset="53364.0072">23143 7764 0,'0'-25'16,"-25"25"46,25-25-46,-25 25 15,0 25-15,25 0-16,-24-25 15,24 25-15,-25-1 16,25 1-16,-25-25 16,25 25-16,0 0 0,0 0 15,25-1 1,0-24 0,-1 0-16,1 25 15,0-25 1,0 0-16</inkml:trace>
  <inkml:trace contextRef="#ctx0" brushRef="#br0" timeOffset="126698.833">25450 8458 0,'0'-24'31,"-25"24"157,25 24-173,-25-24 1,25 25 0,-25-25-16,25 25 15,-25-25 1,25 25-16,-24-25 15,24 25-15,-25-25 0,25 24 16,-25 1 0,0 0-16,25 0 15,-25-25-15,1 25 0,-1-1 16,25 1 0,-25-25-16,25 25 15,0 0 1,-25-25-1,25-25 48</inkml:trace>
  <inkml:trace contextRef="#ctx0" brushRef="#br0" timeOffset="127048.2536">25177 8558 0,'25'0'16,"-25"24"31,0 1-32,24-25 1,-24 25-16,25-25 0,-25 25 16,25-25-16,0 25 15,-25-1-15,25-24 0,-1 25 16,1-25-1,-25 25 1</inkml:trace>
  <inkml:trace contextRef="#ctx0" brushRef="#br0" timeOffset="155654.5994">25102 8434 0,'0'24'15</inkml:trace>
  <inkml:trace contextRef="#ctx0" brushRef="#br0" timeOffset="225177.8891">8930 12601 0,'-25'0'15,"0"0"1,0 0 15,25-25-15,-25 25-16,1 0 15,-1 0 1,0 0 0,0 0-1,0 0 1,25 25 0,-24-25-16,24 25 15,-25-25-15,0 24 16,0 1-16,0 0 15,1 0-15,24 0 16,-25-25-16,0 49 0,25-24 16,0 0-16,0 0 0,0-1 15,-25 1-15,25 25 0,0-25 16,0-1-16,0 1 0,0 0 16,0 49-16,0-49 15,0 0-15,0 0 0,25 25 16,-25-26-16,0 1 15,25 0-15,-25 0 16,0 24-16,0-24 0,25-25 16,-25 50-16,24-25 15,-24-1-15,0 1 0,25-25 0,-25 25 16,0 0-16,25 0 0,0-1 16,-25 1-16,25-25 15,-25 25-15,24-25 0,1 25 16,0-25-16,0 0 15,0 0-15,-25 25 16,24-25-16,1 0 0,0 0 16,0 0-16,0 0 15,-1 0-15,1 0 16,0 0-16,0 0 16,-25-25-16,50 0 0,-26 25 15,1 0-15,0-25 16,0 25-16,0-25 0,-1 25 15,1-24 1,0-1-16,-25 0 16,25 25-16,-25-25 0,25 25 15,-1-25-15,-24 1 0,25-1 0,0 0 16,0-25 0,-25 26-16,25-1 15,-25 0-15,0 0 0,0 0 16,0 1-16,0-1 15,0-25-15,0 25 16,0 0-16,0 1 0,-25-1 16,25-25-16,0 25 15,0 1-15,0-1 0,0 0 16,-25-25-16,0 26 16,25-1-16,0 0 0,-25 0 0,1 0 15,-1 1-15,25-1 0,-25 25 16,0-25-16,-24-25 15,24 26-15,0 24 0,0-25 16,0 0-16,1 0 0,-26 0 0,25 25 16,0 0-16,0-24 0,1 24 15,-1 0-15,-25 0 0</inkml:trace>
  <inkml:trace contextRef="#ctx0" brushRef="#br0" timeOffset="227505.9274">25177 4514 0,'0'0'0,"25"0"0,-1 0 16,1 0-16,0 0 0,25 0 15,-26 0-15</inkml:trace>
  <inkml:trace contextRef="#ctx0" brushRef="#br0" timeOffset="227786.7029">25127 5730 0,'0'0'0,"25"0"0,0-25 0,0 25 16,-1-25-16,26 0 0</inkml:trace>
  <inkml:trace contextRef="#ctx0" brushRef="#br0" timeOffset="228473.6321">25127 7590 0,'0'25'0,"25"-25"31,0-25-16,0 0 1,-1 25-16,1-24 0,0 24 16,0 0-16,49-25 0,-49 25 15,0 0-15,0 0 0,-1 0 16,26-25-16,0 25 0,-26 0 16,1 0-16,-25-25 15,-25 25 16,1-25-15,24 50 31,24-25-31</inkml:trace>
  <inkml:trace contextRef="#ctx0" brushRef="#br0" timeOffset="229054.4058">25524 8359 0,'-25'0'16,"0"0"-16,1 25 16,-1-25-1,25 25-15,-25-25 16,0 25-16,0-1 0,1 1 15,-1 0-15,0 0 0,-25 24 16,26-24-16,24 0 0,-25 0 0,0 0 16,0-1-16,-24 1 0,49 0 15,-25-25-15</inkml:trace>
  <inkml:trace contextRef="#ctx0" brushRef="#br0" timeOffset="229254.221">25102 8508 0,'25'0'15,"-25"25"1,0 0 0,25-25-16,-25 24 0,25 26 15,0-25-15,-25 0 0,24-1 16,1 1-16,0 0 0,0 0 0,0 0 15,-1-1-15</inkml:trace>
  <inkml:trace contextRef="#ctx0" brushRef="#br0" timeOffset="229370.83">25524 8930 0,'25'0'31,"0"-25"-16</inkml:trace>
  <inkml:trace contextRef="#ctx0" brushRef="#br0" timeOffset="229466.5886">25598 8855 0,'-24'0'0,"48"0"32</inkml:trace>
  <inkml:trace contextRef="#ctx0" brushRef="#br0" timeOffset="229602.065">25648 8930 0,'0'-25'16</inkml:trace>
  <inkml:trace contextRef="#ctx0" brushRef="#br0" timeOffset="229679.7415">25648 8905 0</inkml:trace>
  <inkml:trace contextRef="#ctx0" brushRef="#br0" timeOffset="236871.2712">9079 18207 0,'0'0'0,"0"-25"32,0 0-17,0 0 1,0 0 15,-25 25 0,25-24-31,-25 24 16,0 0 0,0 0-1,0 0-15,25-25 0,-24 25 16,-1 0-16,0 0 0,0 0 15,0 0 1,1 0-16,-1 0 16,0 25-16,0-25 15,25 24-15,-25-24 16,1 25-16,-1 0 16,0 0-16,0 0 15,0-1 1,1-24-16,24 25 15,-25-25 1,25 25-16,0 0 0,-25-25 0,25 25 16,0-1-1,0 1 1,0 0-16,-25 0 16,25 0-1,0-1-15,25 1 16,0 0-1,0 0 1,-1-25-16,-24 25 16,25-25-16,-25 25 15,25-25-15,0 24 16,0-24-16,-25 25 0,24-25 16,1 0-16,0 25 15,0-25 1,0 0-16,-1 0 15,1 0-15,0 0 16,0 0-16,0 0 16,-1 0-16,1 0 15,25 0 1,-25 0 0,0 0-16,-1-25 15,1 25-15,0 0 16,-25-25-16,25 25 15,0-24 1,-1 24-16,-24-25 16,25 25-16,0-25 15,0 0-15,-25 0 16,0 0 0,0 1-1,-25 24 1,25-25-1,0 0 1,-25 25-16,25-25 0,-25 0 16,1 1-1,24-1 1,-25 25-16,25-25 16,-25 25-16,0 0 15,25-25 1,-25 25-1,1 0-15,24-25 16,-25 25 0,0 0-16,0 0 15,0 0 1,0 0-16,1 0 16,-1 0 15,0 0-16,0 0 1,0 0 31,50 0 0</inkml:trace>
  <inkml:trace contextRef="#ctx0" brushRef="#br0" timeOffset="239094.085">20315 8607 0,'0'0'0,"-149"99"0,25 1 0,-149 73 15,125-73-15</inkml:trace>
  <inkml:trace contextRef="#ctx0" brushRef="#br0" timeOffset="278863.4551">1662 6796 0,'-25'0'140,"50"0"32,-25-24-140,25 24-32,0 0 15,-1 0 1,1 0 15,0 0-15,0 0 15,0 0-15,-1 0-1,1 0 1,0-25-1,0 25 1,0 0 0,-1 0 15,1 0-15,0 0 30</inkml:trace>
  <inkml:trace contextRef="#ctx0" brushRef="#br0" timeOffset="279362.1682">1935 6623 0,'0'25'62,"25"-25"-62,-1 0 16,1 24 0,0 1-1,-25 0 1,25-25-16,-25 25 15,0 0 1,0-1 0,-25-24-16,25 25 15,-25 0-15,0 0 16,25 0 0,-24-25-16</inkml:trace>
  <inkml:trace contextRef="#ctx0" brushRef="#br0" timeOffset="288825.9683">5259 6573 0,'0'-25'63,"24"1"15,1 24-78,0-25 16,0 0-16,0 25 0,-1-25 15,26 0-15,0-24 16,-26 49-16,1-25 0,25 0 16,-25 0-16,49-24 0,-49 49 15,24-50-15,-24 50 16,0-25-16,25 1 0,-25-1 15,-50 25 48</inkml:trace>
  <inkml:trace contextRef="#ctx0" brushRef="#br0" timeOffset="289329.8335">6350 5904 0,'0'0'0,"0"-25"16,0 0-1,0 0 1,-25 25 15,0 0-15,1 25 0,-1-25-16,0 25 15,25 0-15,-25-25 0,25 24 16,-25-24-16,25 25 0,0 0 15,25-25 1,0 0 0,0-25-16,0 0 15,-1 25-15,1-24 16,0-1-16,-25 0 16,25 25-16,-25 25 46,-25-25-46,25 25 0,0-1 16,0 1-16,0 0 16,0 0-1,25-25 1,0 0 0</inkml:trace>
  <inkml:trace contextRef="#ctx0" brushRef="#br0" timeOffset="289809.8684">6697 5879 0,'0'0'0,"0"-25"0,0 0 16,0 0-16,-25 25 15,25-25-15,-24 25 16,-1-24-16,0 24 15,0 24 1,0 1-16,1 0 16,-1 0-1,0 0-15,25 0 0,0-1 16,25-24 0,0 0-1,-1-24 1,1 24-16,0 0 0,-25-50 15,25 50-15,0-50 0,-1 50 0,-24-25 16,25 1-16,-25-1 0,25-25 16,-25 25-1,-25 25 17,25 25-17,0 0-15,0 0 16,-25 0-16,25-1 15,0 26 1,0-25-16,0 0 0,0 0 0,0-1 16,0 1-1,25-25-15</inkml:trace>
  <inkml:trace contextRef="#ctx0" brushRef="#br0" timeOffset="290497.7714">7020 5829 0,'0'-25'0,"0"0"16,0 1-16,0-1 16,0 0-1,-25 25-15,0 0 16,0 0-1,1 25-15,-1-25 16,25 25-16,-25-1 16,25 1-16,0 0 15,25 0 1,0-25 0,24 0-1,-24-25-15,0 0 16,-25 0-16,25 1 15,-1-1-15,-24 0 16,0 0-16,25 0 0,-25 1 0,25-1 16,-25 0-16,25 25 0,-25-25 15,0 0-15,0 50 47,0 25-31,0-25-1,0-1-15,0 1 0,0 0 0,0 0 16,0 0-16,-25-1 0,25 1 16,0 0-16,0 0 15,0 0 1,0-50 0,25 25-1,-25-50-15,0 25 0,25 1 16,-1 24-16,-24-25 0,25-25 15,0 25-15,0 1 16,-25-1 0,25 25-16,-1 0 15,-24 25 1,0-1 0,0 1-1,25-25 1</inkml:trace>
  <inkml:trace contextRef="#ctx0" brushRef="#br0" timeOffset="291278.435">7441 5854 0,'0'0'0,"25"-25"31,0 0-15,0 0-16,0 25 0,-25-24 15,24 24-15,-24-25 0,25 0 16,-25 0-16,0 0 0,25 25 16,-25-24-16,0-1 15,-25 25-15,0 0 16,1 0-16,-1 0 15,0 0-15,0 25 0,0-1 16,25 1-16,0 0 0,-24 0 16,24 0-16,24-1 15,1-24-15,0 0 16,0 0-16,0 0 0,-1 0 16,1-24-16,0 24 0,0-25 15,0 25-15,-1-25 0,1 0 16,0 0-16,0 1 0,0-1 15,-25 0-15,24 0 16,-24 0-16,-24 25 31,-1 25-15,0-25-16,25 25 16,0 0-16,0 0 15,0-1 1,0 1-16,25 0 15,0-25-15,-1 0 0,1 25 16,0-25 0,0 0-16,0 0 15,-1 0 1,-24-25-16,25 25 16,0-25-16,-25 0 15,0 1 1,-25 24-1,0 0 1,25 24 0,-24-24-16,24 25 0,0 0 15,0 0-15,24 0 16,-24-1 0,25 1-16,-25 0 15,-25-25 1,1 25-16,-1-25 15,-25 0-15,25 0 0,1 0 16,-26 0-16,25 0 0,0 0 16</inkml:trace>
  <inkml:trace contextRef="#ctx0" brushRef="#br0" timeOffset="304493.8043">1439 9500 0,'-25'0'0,"0"0"16,25-25-1,-25 25 1,25-24 0,0-1 15,0 50 63,0-1-79,0 1-15,0 0 0,0 0 16,-25 0 0,25-1-16,0 26 0,0-25 15,-24 24-15,24-24 0,0 25 16,-25 24-16,25-49 0,0 25 0,0-1 15,-25-24-15,25 25 0,0 24 16,0-49-16,-25 25 0,25-26 16,0 1-16,0 25 0,-25-1 15,25-24-15,0 0 16,0 0-16,-24 0 16,24-50-1,0 0-15,0 0 16,0 0-16,0-24 0</inkml:trace>
  <inkml:trace contextRef="#ctx0" brushRef="#br0" timeOffset="305675.2379">1414 9426 0,'-25'0'31,"25"-25"1,50 25 30,-26 0-62,1 0 16,0-25-16,0 25 15,24 0-15,-24 0 0,0 0 16,0 0-16,25 0 16,-26 0-16,1 0 15,0 0-15,0 0 0,24 0 16,-24 25-16,25-25 0,-25 0 0,-1 0 16,1 0-16,50 0 0,-51 0 15,26 0-15,-25 0 0,24 0 16,1 0-16,0 0 0,-26 0 15,1 0-15,0 0 0,25 0 16,-1 0-16,-24 0 0,0 0 16,24 0-16,-24 0 0,0 0 15,50 0-15,-26 0 0,-24-25 16,25 25-16,-26 0 0,51 0 16,-50-25-16,24 25 15,-24 0-15,0 0 0,24 0 0,26 0 16,-50 0-16,24 0 0,-24 0 0,25 0 15,-26 0-15,51 0 0,-26 0 16,-24 0-16,0 0 0,25 0 16,24 0-16,-49 25 0,25-25 15,-26 0-15,26 0 0,0 0 16,24 0-16,-24 0 0,-1 0 16,1 0-16,-1 0 0,1 0 15,49 0-15,-49 0 0,-1 0 16,1-25-16,0 25 0,49 0 15,-50 0-15,-24 0 0,25 0 16,-1 0-16,1 0 0,25 0 16,-26 0-16,-24 0 0,25 0 0,-26 0 15,1 0-15,25 0 0,-25 0 16,-25 25 0,24-25-16,1 0 0,0 0 15,0 0 1,0 0-16,-1 0 0,1 0 15,0 0-15,25 0 16,-26 0-16,-24 25 16,25-25-16,0 0 0,0 25 15,0-25-15,-1 25 16,1-1-16,-25 1 16,0 0-1,-25-25 1,25 25-1,0 0 1,-24-25-16,24 49 16,0-24-1,0 0-15,0 0 0,0-1 16,0 26-16,0-25 0,0 0 16,0-1-16,-25 26 0,25 0 15,0-1-15,0-24 0,-25 0 0,25 25 16,0-1-16,0 26 0,0-26 15,0-24-15,0 25 0,0-26 16,0 26-16,25 0 0,-25-26 16,25 1-16,-25 0 0,0 0 15,0 0-15</inkml:trace>
  <inkml:trace contextRef="#ctx0" brushRef="#br0" timeOffset="306825.4906">1364 10542 0,'-25'0'15,"25"-25"32,25 25-47,0 0 16,0 0-1,0 0-15,-1 0 16,1 0-16,25 0 0,-25 0 16,-1 0-16,1 0 0,0 0 0,25 0 15,-1 0-15,-24 25 0,0-25 16,0 25-16,24-25 0,1 0 16,-25 0-16,24 0 0,-24 25 15,25-25-15,-25 0 0,24 0 16,1 0-16,-25 0 0,-1 0 15,1 0-15,0 24 0,25-24 16,-26 0-16,1 0 0,0 0 16,0 0-16,24 0 0,-24 0 15,0 0-15,25 0 0,-26 0 0,26-24 16,25 24-16,-51 0 0,26 0 16,-25 0-16,24 0 0,26 0 15,-26 0-15,1 0 0,-25 24 16,24-24-16,1 0 0,74 0 15,-74 0-15,-1 0 0,26 0 16,-26 0-16,1 0 0,74 0 16,-74 0-16,-1 25 0,1-25 15,-1 0-15,51 0 0,-51 0 16,26 0-16,-26 0 0,1 0 16,-1 0-16,51 0 0,-26 0 0,-24 0 15,-1 25-15,-24-25 16,25 0-16,49 0 0,-74 0 0,24 0 15,-24 0-15,25 0 0,-1 0 16,1 0-16,-25 0 0,0 0 16,-1 0-16,1 0 15,0 0-15</inkml:trace>
  <inkml:trace contextRef="#ctx0" brushRef="#br0" timeOffset="307726.0382">1662 9823 0,'0'-25'16,"0"50"62,0-1-62,0 1-1,0 0 1,0 0-16,0 0 0,0-1 15,-25 26-15,25-25 0,0 0 16,0 0-16,0-1 0,-25 1 0,25 25 16,0-25-16,0-1 0,0 1 15,0 0-15,0 0 0,0-50 47,0 0-47</inkml:trace>
  <inkml:trace contextRef="#ctx0" brushRef="#br0" timeOffset="308593.0748">1637 9823 0,'0'-25'16,"25"25"0,0 0 31,-25 25-32,25-25-15,-1 0 0,1 0 0,0 0 16,0 0-16,24 0 0,26 0 15,-26 0-15,1 0 0,-25 0 16,24 0-16,1 0 16,49 0-16,-49 0 0,-1 0 0,1 0 15,-25 0-15,49 0 0,-49 0 16,0 0-16,0 0 0,-1 0 16,1 0-16,-25 24 31,0 1 63,0 0-63,0 0-16,-25-25-15,25 25 16,0-1 0,0 1-16,0 0 15,0 0-15,0 0 0,0 24 16,0-24-16,0 0 16,0 0-16,0 0 0,0 24 0,0-24 15,0 0-15,25-25 16,-25 25-16,0-1 0,0 1 0,0 0 15,0 0-15,-25-50 47,1 0-47,-1 25 0,0-25 16,0 1-16,0 24 16,-49 0-16,49-25 0,-24 25 0,24 0 15,0 0-15,-25 0 0,-24 0 16,49 0-16,0 0 0,-24 0 15,24 0-15,-49 25 0,49-25 16,-25 0-16,25 0 16,1 24-16,-26-24 0,0 0 0,26 25 15,-26-25-15,25 0 16,0 0-16,0 0 0,1 25 16,48-50-1</inkml:trace>
  <inkml:trace contextRef="#ctx0" brushRef="#br0" timeOffset="309338.6556">3249 9947 0,'0'-25'31,"0"0"-16,0 50 32,0 0-31,25-1 0,-25 1-16,0 0 0,0 0 15,0 0-15,0 24 16,0-24-16,0 0 0,0 0 15,0 0-15,0 24 0,-25-24 16,25 0 0,0-50 31</inkml:trace>
  <inkml:trace contextRef="#ctx0" brushRef="#br0" timeOffset="310073.873">3324 9897 0,'0'0'15,"-25"-25"-15,25 0 16,25 25 15,0 0-31,-1 0 16,26 0-1,-25 0-15,0 0 0,24 0 16,-24 0-16,25 0 0,24 0 16,-24 0-16,-1 0 0,1 0 15,0 0-15,74 0 0,-75 0 16,26 0-16,-26 0 0,26 0 0,-26 0 15,50 0-15,-49 0 16,24 0-16,-49 0 0,25 0 0,-25 0 16,49 0-16,-49 0 15,-50 0 17,0 25-17,0-25-15,1 0 16,-1 0-1,25 25 1,0 0 0,-25-25-16,25 25 15,0-1-15,0 1 16,-25 0-16,25 0 0,0 25 16,0-26-16,0 1 15,0 0-15,-25 0 0,25 24 16,0-24-16,0 0 0,0 0 15,0 0-15,0 24 16,-24-49-16,24 25 0,0 0 16,0 0-1,-25-25 1,0 0-16,0 0 0,0 0 16,1 0-16,-1 0 0,0 0 15,-49 0-15,49-25 0,-25 25 16,1 0-16,-1-25 0,-49 25 15,24 0-15,26 0 0,-26 0 0,26-25 16,-26 25-16,-24 0 0,25 0 16,24 0-16,25 0 15,-24 0-15,-1 0 0,25 0 16,0 0-16,1 25 16</inkml:trace>
  <inkml:trace contextRef="#ctx0" brushRef="#br0" timeOffset="310950.2472">1563 11038 0,'-25'0'31,"0"0"-15,25 25-16,-25-25 15,25 25-15,0-1 16,-25 1-16,25 0 0,0 0 15,0 0-15,0 0 16,0-1-16,0 1 0,0 0 16,25-25-16,0 0 15,0 0-15,0 0 16,-25-25-16,24 25 0,-24-25 0,25 1 16,-25-26-16,25 25 15,-25 0-15,0 0 0,0 1 16,-25-1-16,0 25 15,25-25-15,-24 25 16,-1 0-16,0 0 0,0 0 16,25 25-1,0 0-15</inkml:trace>
  <inkml:trace contextRef="#ctx0" brushRef="#br0" timeOffset="311316.0229">1811 11088 0,'0'0'0,"-25"0"32,0 24-17,0 26 1,25-25-1,0 0 1,0 0-16,25-25 16,0 24-16,25-24 15,-26 0-15,1 0 16,-25-24 0,25-1-16,-25 0 0,0 0 15,0 0-15,-25 0 0,0 1 16,1 24-1,-1-25-15,0 25 16,25 25 0,0-1-1,25-24-15,0 25 16,24-25-16</inkml:trace>
  <inkml:trace contextRef="#ctx0" brushRef="#br0" timeOffset="311601.8882">2133 11112 0,'0'0'0,"0"-24"16,-25 24 15,1 0-15,24 24-16,0 1 16,-25 0-16,25 0 15,0 0-15,25 0 16,-1-1-16,1-24 15,0 0-15,0 0 16,-25-24-16,25 24 0,-25-25 16,0 0-16,0 0 15,0 0-15,0 0 0,0 1 0,-25 24 16,25-25-16,-25 25 0,0 0 16,0-25-16,1 25 15,24 25-15</inkml:trace>
  <inkml:trace contextRef="#ctx0" brushRef="#br0" timeOffset="312348.9787">3373 11137 0,'0'-25'0,"0"1"31,-24 48 16,24 1-32,-25 0-15,25 0 0,0 0 16,0 24-16,0-24 16,0 0-16,25-25 15,-25 25-15,24 0 16,1-25-16,0 0 16,0 0-16,0 0 0,-1-25 0,-24 0 15,25 0-15,-25 0 16,0 1-16,0-1 0,0 0 15,0 0-15,0 0 16,-25 0-16,1 1 16,-1 24-16,0 0 0,0 0 15,0 0-15,25 24 16,0 1 0,25-25-1,0 25-15</inkml:trace>
  <inkml:trace contextRef="#ctx0" brushRef="#br0" timeOffset="312681.7045">3721 11137 0,'25'0'16,"-25"-25"0,-25 50-1,25 0 1,0 0-16,0 0 15,-25 0-15,25-1 16,0 1-16,25 0 16,0-25-16,-1 0 15,1 0-15,0 0 16,-25-25-16,25 0 16,0 25-16,-25-24 0,0-1 15,0 0-15,0 0 0,0 0 16,-25 0-16,25 1 0,-25 24 15,25-25-15,-50 25 0,26 0 16,-1 0-16,25 25 16,0-1-1,25-24-15</inkml:trace>
  <inkml:trace contextRef="#ctx0" brushRef="#br0" timeOffset="312885.3797">4142 11088 0,'0'0'0,"0"-25"0,0 50 47,0-1-47,0 1 16,0 25-16,-24-25 0,24 0 15,0-1-15,0 26 16,0-25-16,0 0 15,-25-1-15</inkml:trace>
  <inkml:trace contextRef="#ctx0" brushRef="#br0" timeOffset="335613.7287">1860 10021 0,'0'-25'16,"0"0"15,0 50 157,-24-25-173,24 25 1,0 0 0,-25-25-16,25 25 0,0 0 31,-25-1-31,25 1 15,0 0 1,-25-25 0,25 25-16,0-50 62</inkml:trace>
  <inkml:trace contextRef="#ctx0" brushRef="#br0" timeOffset="336349.4168">1984 10021 0,'-24'25'63,"-1"-25"-32,25 25-15,0 0 15,0-1-15,0 1 31,25-25-32,-1 0 1,-24-25-1,25 1 1,-25-1 0,25 25-1,-25-25 17,0 0-1,-25 0 0</inkml:trace>
  <inkml:trace contextRef="#ctx0" brushRef="#br0" timeOffset="337022.0112">2183 9996 0,'-25'0'47,"25"25"-47,-25-25 31,25 25-31,0 0 0,0 0 32,0-1-17,25 1 17,0-25-17,-25-25 1,25 25-1,-25-24 1,24-1 0,-24 0-1,-24 0 17,-1 25-1</inkml:trace>
  <inkml:trace contextRef="#ctx0" brushRef="#br0" timeOffset="337369.5062">2431 9947 0,'0'24'16,"-25"-24"-1,25 25 1,-25 0-16,25 0 31,0 0-15,-25-25-16,25 25 0,0-1 16,0 1-1</inkml:trace>
  <inkml:trace contextRef="#ctx0" brushRef="#br0" timeOffset="354089.2114">4713 6300 0,'25'0'141,"-25"25"-126,24-25 1,-24 25 0,25-25-16,0 25 15,-25 0 1,25-25-16,-25 24 15,25-24 1,-25 25 0</inkml:trace>
  <inkml:trace contextRef="#ctx0" brushRef="#br0" timeOffset="354286.1693">4887 6276 0,'-25'24'0,"0"1"0,25 0 16,-25-25-16,25 25 16,-25 0-16,0-1 0</inkml:trace>
  <inkml:trace contextRef="#ctx0" brushRef="#br0" timeOffset="355305.7712">2729 7565 0,'24'25'125,"-24"0"-125,25-25 16,0 0-16,-25 25 0,25 0 15,0-25-15,-25 24 16,24-24-16,-24 25 0,25-25 15,-25 25 1</inkml:trace>
  <inkml:trace contextRef="#ctx0" brushRef="#br0" timeOffset="355541.2259">2877 7565 0,'0'25'16,"0"0"-1,-24 0 1,-1 0-16,25-1 15,0 1 1,-25 0-16,25 0 16</inkml:trace>
  <inkml:trace contextRef="#ctx0" brushRef="#br0" timeOffset="355788.8305">3026 7739 0,'0'25'16,"0"0"-1,0-1-15,0 1 16,0 0-16,-25 0 16</inkml:trace>
  <inkml:trace contextRef="#ctx0" brushRef="#br0" timeOffset="360777.6638">2778 7739 0,'-25'0'16,"50"-25"93,0 25-109,0-25 16,0 25-16,-1-24 0,1 24 15,0-25-15,0 25 0,-50 25 47,0-25-47,0 24 16,25 1-16,-24-25 15,-1 25-15,0 0 0,0-25 16,25 25-16,-25-1 16,50-24 15,-25-24-31,25 24 0,0-25 16,-25 0-16,25 25 0,24-25 15,-24 0-15,0 1 0,0 24 16,-25-25-16,-25 25 31,0 25-31,0-1 16,25 1-16,-25-25 0,1 25 15,-1 0-15,0 0 0,0-1 16,25 1 0,25-25-1,0-25-15,0 25 16,-1-24-16,1-1 15,0 25-15,0 0 0,0 0 16,-25 25 0,0-1-1,0 1-15,0 0 16,-25 0-16,25 0 16,0-1-16,-25-24 15,50-24 16,0-1-15,-1 0-16,1 0 16,0 0-16,0 25 15,-25 25 17,-25 0-32,0-25 15,25 25-15,-25-25 0,1 25 16,-1-1-16,0-24 15,25 25-15,0-50 32,0 1-17,25-1-15,-25 0 0,25 25 16,-25-25-16,24 0 16,-24 1-16,-24 24 31,-1 0-16,0 24-15,0-24 0,0 25 16,1-25 0,24-25-1,0 1 1,0-1-16,0 0 16,0 0-16,-25 25 46,50 0-14</inkml:trace>
  <inkml:trace contextRef="#ctx0" brushRef="#br0" timeOffset="361753.4287">4713 6350 0,'0'0'0,"0"-25"31,25 25-15,-1 0-1,1 0 1,-50 0 15,1 25-31,-1-25 16,0 0-16,25 25 15,-25-25-15,25 25 0,25-25 32,0 0-17,0-25-15,-1 25 16,1-25-16,0 25 16,-50 25 15,0-25-31,25 25 15,-24-25-15,-1 24 0,25 1 16,0 0-16,49-50 31,-24 0-15,0 25-16,0-24 16,0-1-1,-50 50 16,0-1-31,0 1 16,0-25-16,25 25 16,25-25-1,25 0-15,-50-25 16,25 25-16,24-25 0,-24 25 16,-25-24-16,-25 24 15,25 24-15,-24-24 16,24 25-16,-50-25 15</inkml:trace>
  <inkml:trace contextRef="#ctx0" brushRef="#br0" timeOffset="365929.6266">5978 6796 0,'0'-24'0,"25"24"32,-25-25-17,25 25-15,-1 0 16,1 0-16,0 0 0,0 0 16,0 0-16,-1 0 0,26 0 15,-25 0-15,24 0 0,-24-25 16,0 25-16,25 0 0,-26 0 15,1 0-15,0-25 16,-50 25 15,0-25-31</inkml:trace>
  <inkml:trace contextRef="#ctx0" brushRef="#br0" timeOffset="366153.0283">6102 6598 0,'-25'0'0,"25"25"31,-25 0-31,1-1 16,24 1-16,0 0 15,-25-25-15,25 50 0,0-26 16,0 1-16,25 0 15,-1-25-15,1 0 16,0 0-16,0 0 0,49 0 16</inkml:trace>
  <inkml:trace contextRef="#ctx0" brushRef="#br0" timeOffset="366561.9895">7069 6524 0,'0'-25'16,"-24"25"0,-1 0-1,0 25 1,0-1-16,25 1 15,0 0-15,-25-25 0,25 25 0,0 0 16,0-1 0,0 1-16,25 0 0,0-25 15,0 0-15,0 0 16,-1 0-16,1 0 0,0 0 16,-25-25-16,25 25 0,-25-25 0,25 25 15,-25-24-15,0-1 16,0 0-16,0 0 0,-25 0 15,0 1-15,0-1 16,0 25-16,1 0 0,-1 0 16,0 0-16</inkml:trace>
  <inkml:trace contextRef="#ctx0" brushRef="#br0" timeOffset="366917.0579">7342 6499 0,'0'25'32,"0"-1"-32,0 1 15,0 0 1,0 0-1,25-25-15,-25 25 16,25-25-16,0 0 16,-1-25-16,-24 0 15,25 25-15,-25-25 16,0 0-16,0 1 16,-25-1-16,1 25 15,24-25-15,-25 25 0,0 0 16,0 0-16,25 25 31,25-25-31,0 0 16,-25 25-16,25-25 15</inkml:trace>
  <inkml:trace contextRef="#ctx0" brushRef="#br0" timeOffset="367153.463">7714 6499 0,'0'25'47,"0"-1"-32,0 1 1,25-25-16,25 0 16,-26 0-16,1-25 15,25 1-15,-50-1 16,25 0-16,-25 0 15,-25 25-15,0-25 0,0 25 16,0 0-16,-24 0 0,-50 25 16</inkml:trace>
  <inkml:trace contextRef="#ctx0" brushRef="#br0" timeOffset="367613.1953">6127 7268 0,'25'0'31,"-1"0"-15,1 0-16,25 0 16,-1 0-16,-24 0 0,25 0 15,-25 0-15,-1 0 0,26 0 16,-25 0-16,0 0 0,-1 0 16,-24-25-1,-24 25-15,-26-25 16</inkml:trace>
  <inkml:trace contextRef="#ctx0" brushRef="#br0" timeOffset="367846.5644">6201 7119 0,'0'25'31,"0"0"-16,-25-25-15,25 24 0,-49 26 0,24-25 16,25 0-16,-25-1 0,0 1 16,25 0-16,-24 0 0,-1 0 15,25-1-15,0 1 16,25-25-16,-1 0 16,1 0-16,0 0 0,0 0 15,49 25-15</inkml:trace>
  <inkml:trace contextRef="#ctx0" brushRef="#br0" timeOffset="368298.7699">7169 7243 0,'-25'0'16,"25"25"-16,-25-25 0,0 0 15,0 49-15,25-24 16,-24-25-16,24 25 0,0 0 15,24 0-15,-24-1 16,25-24-16,0 25 16,0-25-16,0 0 0,-1 0 0,1 0 15,0-25-15,0 1 16,-25-1-16,0 0 16,0 0-16,0 0 15,-25 1-15,25-1 0,-25 25 16,0-25-16,1 25 0,-1 0 15,0 0-15,0 0 16,25 25 0,25-25-16,-25 25 15,50-25-15</inkml:trace>
  <inkml:trace contextRef="#ctx0" brushRef="#br0" timeOffset="368585.5403">7491 7243 0,'-25'0'32,"25"25"-32,0 0 15,0-1 1,0 1-16,0 0 16,0 0-1,25-25-15,0 0 0,0 0 16,-1 0-16,1-25 15,0 0-15,0 0 0,-25 1 16,0-1 0,0-25-16,0 25 15,-25 25-15,0 0 16,25-24-16,-25 24 16</inkml:trace>
  <inkml:trace contextRef="#ctx0" brushRef="#br0" timeOffset="368780.6949">7937 7119 0,'0'0'0,"0"25"47,0 0-31,0-1-16,0 1 0,0 0 15,0 0-15,-24 24 0,24-24 16,0 0-16,0 0 16,0 0-16,-25-1 0</inkml:trace>
  <inkml:trace contextRef="#ctx0" brushRef="#br0" timeOffset="390328.7825">3547 10046 0,'0'25'172,"-25"-25"-157,25 25 1,-25-25-1,25 24-15,0 1 16,-24-25-16,24 25 16,0 0-16,0 0 31,24-1-15,1-24-16,0 0 15,0 0 1,0 0-1,-25-24-15,24-1 32,-24 0-32,0 0 15,0 0 1,0 1-16,0-1 16,0 0-1,-24 25-15,24-25 31,-25 25-31,25 25 32,0 0-17,-25-25-15</inkml:trace>
  <inkml:trace contextRef="#ctx0" brushRef="#br0" timeOffset="390922.2466">3795 10071 0,'0'-25'32,"-25"25"46,25 25-78,0 0 31,-24-25-31,24 24 16,0 1-1,0 0-15,24-25 16,1 0 0,0 0 30,-25-25-14,25 0-17,-25 1-15,0-1 16,0 0 15,-25 25 0,25 25-15,0 0 0</inkml:trace>
  <inkml:trace contextRef="#ctx0" brushRef="#br0" timeOffset="391421.4894">4043 10096 0,'-25'0'0,"1"0"31,-1 0 0,25 24-15,0 1-16,-25 0 31,25 0-15,25 0-1,0-25 1,-1 0-16,1 0 16,0 0-1,-25-25 1,0 0-16,0 0 0,25 0 16,-25 1-16,0-1 15,-25 25-15,25-25 16,-25 25-16,0 0 15,1 0 1,24 25 0</inkml:trace>
  <inkml:trace contextRef="#ctx0" brushRef="#br0" timeOffset="392081.2228">4291 10021 0,'-25'25'78,"25"0"-62,0 0 0,-24-1-16,24 1 15,0 0 1,-25 0-16,25 0 15,0-1 1,0-48 15,25 24-15,-25-25-16,0 0 0,24 0 16,-24 0-16,0 1 15,25-1-15,-25 0 16,0 0-16,25 0 15,0 25 17,0 0-17,-25 25 1,0 0-16,0 0 16,24-25-16,-24 25 15,0-1-15,0 1 16,0 0-16,0 0 0,0 0 15,0-1-15,0 1 32,0-50-1,-24 25-31,24-24 16</inkml:trace>
  <inkml:trace contextRef="#ctx0" brushRef="#br0" timeOffset="392225.3192">4242 10145 0,'24'0'16,"1"0"0,0 0-16,0-25 0,0 25 15,24 0-15</inkml:trace>
  <inkml:trace contextRef="#ctx0" brushRef="#br0" timeOffset="408644.4842">3870 7962 0,'0'-25'15,"0"1"1,-25 24 0,25-25-1,0 50 32,0-1-31,25 1-1,-1 0-15,1 0 16,-25 0 0,25 0-16,-25-1 0,50 1 0,-50 0 15,24 0-15,1 0 0,25-1 16,-50 1-16,25 0 16,-25 0-1,-25-25 16,0-25-31,0 25 16,0-25-16</inkml:trace>
  <inkml:trace contextRef="#ctx0" brushRef="#br0" timeOffset="408840.7957">3870 7962 0,'0'25'47,"0"0"-31,-25 0-16,25 0 0,-25-25 0,0 49 15,0-24-15,25 0 16,0-50 0</inkml:trace>
  <inkml:trace contextRef="#ctx0" brushRef="#br0" timeOffset="408971.3518">3845 7913 0,'0'0'0,"25"0"16,-1 0 0,1 0-1,-25 24 1,50 1-16,-25-25 0,-1 0 16,26 25-16,-25-25 0,24 0 15</inkml:trace>
  <inkml:trace contextRef="#ctx0" brushRef="#br0" timeOffset="411435.7365">4440 8186 0,'0'-25'31,"0"50"32,0-1-63,-25-24 0,25 25 16,0 0-16,0 0 15,0 0-15,0-1 16,0 26-16,0-25 0,0 0 15,0-1-15,-25 1 16,25 0-16,0-50 31,0 0-31</inkml:trace>
  <inkml:trace contextRef="#ctx0" brushRef="#br0" timeOffset="411601.0837">4390 8334 0,'25'0'31,"0"0"-31,0 0 16,0 0-16,-1 0 0,1 0 15,0 0-15,0 0 16,0 0-16,-1 0 16,-24-24-1</inkml:trace>
  <inkml:trace contextRef="#ctx0" brushRef="#br0" timeOffset="411766.3179">4614 8186 0,'24'0'15,"-24"24"1,0 1-16,0 25 16,0-25-16,0-1 15,0 1-15,0 0 0,0 0 0,0 24 16,0-24-16,0 0 15</inkml:trace>
  <inkml:trace contextRef="#ctx0" brushRef="#br0" timeOffset="412069.604">4738 8384 0,'0'0'0,"24"0"15,1 0 16,0 25-31,0-25 0,0 0 16,0 0-16,-1-25 16,-24 0-16,0 0 15,0 1-15,0-1 16,-24 25-16,24-25 0,-25 25 16,0 0-1,25 25-15,0 0 16,0-1-16,0 1 0,0 0 15,0 0-15,25-25 16,0 25-16,-25-1 16,24-24-16,-24 25 0,25-25 15,0 0-15,0 0 0,0 0 16,-25-25-16</inkml:trace>
  <inkml:trace contextRef="#ctx0" brushRef="#br0" timeOffset="412276.8419">5060 8260 0,'0'25'32,"0"0"-32,25-1 15,0 1-15,0 0 0,-1 0 16,1 0-16,0-1 15,0-24-15,0 0 16,-25-24 0</inkml:trace>
  <inkml:trace contextRef="#ctx0" brushRef="#br0" timeOffset="412418.0959">5209 8235 0,'-25'25'0,"0"0"0,25 0 15,-24-1-15,-1-24 0,25 25 16,-25 25-16,0-50 0,25 25 16,0-1-16,-25-24 15</inkml:trace>
  <inkml:trace contextRef="#ctx0" brushRef="#br0" timeOffset="414641.7763">3795 8384 0,'0'25'0,"0"0"31,0-1-31,25 1 16,25 25-16,-26-50 16,-24 25-16,25-1 15,0 1-15,25 25 0,-26-25 0,-24-1 16,25 1-16,0 0 0,0 0 16,0 0-16,-1-25 0,-24 24 15,25 1-15,-25 0 16,-25-25 15,25-25-31</inkml:trace>
  <inkml:trace contextRef="#ctx0" brushRef="#br0" timeOffset="414836.7992">3770 8458 0,'0'0'0,"-24"25"16,24 0-16,-25 0 16,0 24-16,25-24 0,0 0 15,-25 0-15,25 24 16,0-24-16</inkml:trace>
  <inkml:trace contextRef="#ctx0" brushRef="#br0" timeOffset="414972.2037">3820 8458 0,'25'0'15,"0"25"-15,-1 0 16,1-25-16,-25 25 0,50 0 16,-1-1-16,1-24 0,-25 25 15,0 0-15,24-25 0</inkml:trace>
  <inkml:trace contextRef="#ctx0" brushRef="#br0" timeOffset="415621.6399">4490 8806 0,'0'-25'16,"-25"25"-16,0 25 15,25-1 1,0 1-16,0 25 16,0-25-16,0-1 15,0 1-15,0 0 16,0 0 0,0-50 15,0 0-31,0 0 15,0 1-15,0-1 16,0-50-16,0 51 0,0-1 16,0 0-16,25 0 0,-25 0 15,25 25-15,-1 0 16,1 0-16,0 0 16,-25 25-16,25 0 15,-25 0-15,0 0 0,0-1 16,0 1-16,-25-25 0,25 25 15,-25 0-15,0-25 16,1 25-16,-1-25 16,0 0-16,25-25 31,25 25-31,0 0 16,-1 0-16,1 0 15,0 0-15,0 0 0,0 0 16,-25 25-16,24-25 0,1 24 15,-25 1-15,0 0 16,-25 0 0,-24-25-16,24 25 15,0-25-15,-24 0 0,24 0 16,0 0-16,50-25 47,0 0-47,-1 25 0,1-25 15</inkml:trace>
  <inkml:trace contextRef="#ctx0" brushRef="#br0" timeOffset="415821.765">4762 8880 0,'0'0'0,"0"25"31,0 0-15,0-1-16,0 1 15,0 0 1,0 0 0,0-50 15,-24 0-15</inkml:trace>
  <inkml:trace contextRef="#ctx0" brushRef="#br0" timeOffset="415948.0218">4738 8806 0,'0'0'0,"0"-25"16,24 25 0,1 0-1,-25 25-15,25-25 16,-25 24-16</inkml:trace>
  <inkml:trace contextRef="#ctx0" brushRef="#br0" timeOffset="416268.9306">4911 8880 0,'0'0'15,"25"0"-15,-25 25 0,0 0 16,0-1 0,0 1-1,0 0-15,0 0 0,0-50 47,0 0-31,0 0-16,25 1 15,0-1-15,0 0 0,-1 0 16,1 25 0,-25 25-1,0 0 1,0 0 0,0-1-16,0 1 0,0 0 15,0 0 1</inkml:trace>
  <inkml:trace contextRef="#ctx0" brushRef="#br0" timeOffset="425060.7034">1290 7764 0,'-25'0'15,"25"-25"17,25 25 30,0 0-62,-1 0 16,26 0-16,0 0 15,-1-25-15,-24 25 0,25-25 0,-1 25 16,51 0-16,-51-24 0,-24 24 16,25 0-16,-26 0 0,1 0 15,25-25-15,-25 25 16,-50 0 46</inkml:trace>
  <inkml:trace contextRef="#ctx0" brushRef="#br0" timeOffset="425303.1787">1736 7590 0,'0'-25'0,"25"25"0,0 0 15,0 0-15,0-24 16,-1 24-16,26 0 16,-25 0-16,-25 24 0,25-24 15,-25 25-15,24-25 0,-24 50 0,0-25 16,-24-1-1,24 1-15,-50 25 0,25-25 0,0-1 16,1 1-16,24 0 16,-25 0-16,25 0 15</inkml:trace>
  <inkml:trace contextRef="#ctx0" brushRef="#br0" timeOffset="443521.8985">4936 7813 0,'25'0'16,"-25"-24"-16,0-1 31,25 25-15,0 0 77,-1 0-77,1 0 0,0 0-16,0 0 15,0 0-15,-1 25 16,1-25-16,0 24 0,0-24 0,24 25 15,-24-25-15,0 25 0,0-25 16,0 25-16,24-25 0,-24 25 16,0-25-16,0 0 0,-1 24 15,1-24-15,0 25 0,0-25 16,0 0-16,-1 0 0,1 25 16,0-25-16,-25-25 46,0 0-30,-25 25-16</inkml:trace>
  <inkml:trace contextRef="#ctx0" brushRef="#br0" timeOffset="443818.1797">5184 7764 0,'0'25'16,"0"24"0,0-24-1,25-25-15,-25 25 0,0 0 16,0-1-1,-25 1 1,0-25 0,25-25 15</inkml:trace>
  <inkml:trace contextRef="#ctx0" brushRef="#br0" timeOffset="443966.8064">5159 7813 0,'0'-49'16,"0"173"-16,0-199 0,0 1 0,0 49 15,25 25 17,0 0-32,0 0 0,24 0 15,-24 0-15,0 0 0,0 0 16,0 0-16,24 0 0,-24 0 0,0 0 16,0 0-16</inkml:trace>
  <inkml:trace contextRef="#ctx0" brushRef="#br0" timeOffset="444444.4081">6176 8136 0,'-24'0'31,"24"25"-31,0 0 16,0-1-16,0 1 16,0 0-16,0 0 15</inkml:trace>
  <inkml:trace contextRef="#ctx0" brushRef="#br0" timeOffset="444580.3511">6152 8037 0,'24'0'15,"-24"25"1,25-25 0,0 24-16</inkml:trace>
  <inkml:trace contextRef="#ctx0" brushRef="#br0" timeOffset="444860.7877">6300 8186 0,'0'0'0,"0"24"16,0 1-16,0 0 15,25-25 17,-25-25-17,25 25-15,0 0 16,-25-25-16,25 1 15,-25-1-15,24 25 0,1 0 32,-25 25-17,0-1-15,0 1 16,25 0-16,-25 0 16,25-25-1,0 0 1</inkml:trace>
  <inkml:trace contextRef="#ctx0" brushRef="#br0" timeOffset="445005.094">6598 8186 0,'25'0'0,"-25"24"32,0 1-17,0 0-15,0 0 31</inkml:trace>
  <inkml:trace contextRef="#ctx0" brushRef="#br0" timeOffset="445152.2268">6598 8037 0,'0'0'0,"25"0"47,0 0-31,-1 0-16</inkml:trace>
  <inkml:trace contextRef="#ctx0" brushRef="#br0" timeOffset="445320.6413">6772 8012 0,'0'25'31,"-25"0"-31,25-1 16,0 1-16,0 0 0,0 0 16,0 24-16,0-24 15,0 0 1,-25-25-16</inkml:trace>
  <inkml:trace contextRef="#ctx0" brushRef="#br0" timeOffset="445583.9046">6648 8186 0,'0'0'0,"0"-25"32,24 25-32,1 0 15,0 0-15,25 0 16,-26 0-16,1 0 16,0 0-16,0 0 15,0 0 1,-25 25-1,-25-25 1,25 24 0,0 1-16</inkml:trace>
  <inkml:trace contextRef="#ctx0" brushRef="#br0" timeOffset="445704.6091">6871 8062 0,'0'-25'0,"0"50"0,25-25 47,-25 24-47,25-24 16</inkml:trace>
  <inkml:trace contextRef="#ctx0" brushRef="#br0" timeOffset="446029.9394">7094 8161 0,'0'0'0,"0"-25"15,-25 25 17,1 0-17,-1 0 1,25 25-16,-25-25 15,25 25-15,0-1 16,25-24 0,0 0-16,-1 0 15,1 0 1,-25-24-16,0 48 31,0 1-15,25 0-1</inkml:trace>
  <inkml:trace contextRef="#ctx0" brushRef="#br0" timeOffset="446201.5691">7243 8012 0,'0'0'0,"0"25"47,0 0-47,-25 24 0,25-24 16,0 0-1,0 0-15,0-1 0,0 1 16,0 0-16</inkml:trace>
  <inkml:trace contextRef="#ctx0" brushRef="#br0" timeOffset="446340.4646">7417 8161 0,'0'0'0,"0"25"31,-25-1-31,25 1 16,0 0 0</inkml:trace>
  <inkml:trace contextRef="#ctx0" brushRef="#br0" timeOffset="446489.1">7342 8062 0,'0'0'16,"0"-25"0,25 25-1,0 0-15,24 0 16</inkml:trace>
  <inkml:trace contextRef="#ctx0" brushRef="#br0" timeOffset="447040.1261">7565 8161 0,'0'25'47,"25"-25"-47,-25 24 15,25 1 1,-25 0-16,0 0 16,-25-25-1,25 25-15,-25-25 0,25 24 16,25-24 0,25-24-1,-25-1-15,-1 25 16,1-25-16,0 0 15,25 0-15,-26 25 0,-24-24 16,25 24-16,-25-25 0,25 0 16,-25 0-1,-25 25-15,0 0 16,1 0-16,24 25 0,-25-25 16,-25 25-16,50 0 15,-25-1-15,50 1 16,0-25-1,0 0-15,0 0 16,-1 0-16,-24-25 0,25 25 16,0 0-16,0 0 15,-25-24-15,0 48 32,-25-24-32,25 25 15,0 0-15,0 0 16,25-25-1,24-25 1,-24 25-16,-25-25 16,25 0-16,0 25 0</inkml:trace>
  <inkml:trace contextRef="#ctx0" brushRef="#br0" timeOffset="447204.922">8111 8037 0,'0'-25'0,"0"0"15,0 50 16,-25 0-15,25 0-16,0-1 0,0 1 0,-24 0 16,24 25-16,0-26 15,0 1-15,0 0 0,-25 0 16,25 0-16,0-1 0</inkml:trace>
  <inkml:trace contextRef="#ctx0" brushRef="#br0" timeOffset="447365.0342">7962 8210 0,'-25'0'16,"50"0"15,0 0-31,0 0 16,0 0-16,0 0 0,-1 0 15,1-24 1,0 24-16,0-25 0</inkml:trace>
  <inkml:trace contextRef="#ctx0" brushRef="#br0" timeOffset="447460.1953">8161 8161 0,'0'25'16,"0"-1"-1,0 1 1,0 0 0,0 0-16</inkml:trace>
  <inkml:trace contextRef="#ctx0" brushRef="#br0" timeOffset="447609.1005">8136 8062 0,'25'24'47,"0"-24"-31</inkml:trace>
  <inkml:trace contextRef="#ctx0" brushRef="#br0" timeOffset="447976.3166">8334 8161 0,'0'25'0,"-24"-25"16,24 24-16,-25-24 16,25 25-16,25-25 31,-1 0-31,1-25 15,0 1-15,-25-1 16,25 0-16,-50 25 31,0 0-15,25 25-16,25-25 31,0 0-31,0 0 16,-1 0-16,1 0 0,0 0 15,0 0-15,-25 25 16,25-25-16,-25 24 16,24-24-1,-24 25-15,25-25 16,0 25-16,0-25 16,0 0-16,-1 0 15,-24-25-15,25 25 0</inkml:trace>
  <inkml:trace contextRef="#ctx0" brushRef="#br0" timeOffset="473308.1695">3621 7169 0,'25'0'31,"-25"24"-15,25-24 15,-25-24-15,0-1-16,25 25 15,-25 25 126,0-1-141,0 1 16,0 0-16,0 0 15,0 0-15,0-1 16,0 1-16,0 0 16,-25 0-1,25 0 16,0-50 1,0 0-17,0 0-15</inkml:trace>
  <inkml:trace contextRef="#ctx0" brushRef="#br0" timeOffset="473546.3515">3696 7268 0,'25'0'63,"0"0"-47,-1 0-1,1 0-15,0 25 16,0-25-16,0 0 15,-25-25 32</inkml:trace>
  <inkml:trace contextRef="#ctx0" brushRef="#br0" timeOffset="473831.9502">3820 7169 0,'0'-25'16,"25"25"15,-25 25-15,0-1-1,0 1-15,0 0 16,0 0-1,0 0-15,25-25 16,-25 24-16,0 1 16,0 0-16,0 0 15</inkml:trace>
  <inkml:trace contextRef="#ctx0" brushRef="#br0" timeOffset="474316.6137">4093 7268 0,'25'0'15,"-25"-25"-15,-25 25 47,0 0-47,0 25 16,0-25 0,1 25-16,24-1 15,-25-24-15,25 25 16,0 0-1,25-25-15,-1 0 16,1 0-16,0-25 16,0 0-1,-25 1 1,0 48 31,0 1-32,0 0 1,25 0 0</inkml:trace>
  <inkml:trace contextRef="#ctx0" brushRef="#br0" timeOffset="474532.2225">4266 7119 0,'0'0'0,"-24"0"15,24 25 17,-25-25-32,25 25 0,0-1 15,0 26-15,0-25 16,0 0-16,0-1 15,0 1-15,0 0 16</inkml:trace>
  <inkml:trace contextRef="#ctx0" brushRef="#br0" timeOffset="474772.9049">4366 7119 0,'0'25'47,"0"0"-47,24-1 16,-24 1-16,0 0 0,0 0 15,0 0-15,0-1 0,0 1 16,0 0-1,0 0-15,-24-25 16</inkml:trace>
  <inkml:trace contextRef="#ctx0" brushRef="#br0" timeOffset="474923.4226">4316 7268 0,'-25'0'0,"50"0"15,25 0 1,-26 0 0,26 0-16,-25-25 0,0 25 15,-1 0-15</inkml:trace>
  <inkml:trace contextRef="#ctx0" brushRef="#br0" timeOffset="500907.4797">2877 7119 0,'-24'0'0,"-1"0"31,50 0 78,-1 0-109,1 0 16,0 0-16,25 0 16,-26 0-16,1 0 15,0 0-15,0 0 0,0 0 16,-1 0-16,1 0 31,-50 0 32</inkml:trace>
  <inkml:trace contextRef="#ctx0" brushRef="#br0" timeOffset="501223.4102">2853 7243 0,'-25'0'0,"25"25"0,25-25 47,-1 0-31,1 0-16,0 0 15,25 0-15,-26 0 0,1 0 16,0 0-16,0 0 0,0-25 16,-1 25-16,1 0 15,-50 0 17,25-25-17,-24 25-15</inkml:trace>
  <inkml:trace contextRef="#ctx0" brushRef="#br0" timeOffset="501530.5375">3051 7020 0,'25'0'0,"0"25"31,-25-1-15,24 1-16,1-25 16,-25 25-16,25 0 15,-25 0 1,0-1-1,-25 1-15,0 0 16,1-25-16,-1 25 0,25 0 0,-50-25 16</inkml:trace>
  <inkml:trace contextRef="#ctx0" brushRef="#br0" timeOffset="529720.5518">6772 8657 0,'-25'0'0,"25"25"16,-25-25-1,50 24 79,0-24-63,-1 0-31,26 0 16,-25 0-16,0 0 16,0 0-16,-1 0 15,1 0-15,0 0 16,0 0-16,0 0 16,-1 0-1,1 0-15,0 0 0,0 0 16,0 0-16,-1 0 0,1 0 15,25 0-15,-25 0 16,-1-24-16,1 24 0,25 0 16,-25 0-1,-1 0-15,-48 24 63,48-24-16,1 0-32,0 0-15,0 0 16,-25-24-16,25 24 0,-1-25 16,1 25-1,0 0 16,-25 25 1,25-25-32,-25 24 15,25-24-15,-1 0 16,1 0-16,0 0 0,0 25 16,0-25-1,-1 0-15,1 0 0,0 0 16,0 0 62,0 0-78,-1 0 16,1 0-16,0 0 15,0 0-15,0 0 16,0 0-16,-1 0 15,1 0 95,0 0-95,0 0 1,0 0 15,-1 0 1</inkml:trace>
  <inkml:trace contextRef="#ctx0" brushRef="#br0" timeOffset="555863.2346">11212 3944 0,'-25'0'16,"25"25"62,0 0-47,-25-1-31,25 1 16,0 0-16,0 0 15,-25 0-15,25 24 0,-25-24 0,25 0 16,0 0-16,-24-1 0,-1 1 16,25 0-16,0 0 0,-25-25 15,25 25-15,0-1 16,0-48 15,0-1-31,0 0 0,0 0 16,25-24-16,0 24 0,-1 0 15,-24 0-15,25 0 0,-25 1 16,25-26-16,0 25 0,0 0 16,-25 1-16,25-1 15,-1 25-15,-24-25 0,25 50 47,-25 24-31,0-24-16,0 0 15,0 0-15,0 0 0,0-1 16,0 1-16,0 0 0,0 0 16,0 24-16,0-24 15,0 0-15,0 0 16,-25-25 15,25-25-15,-24 25-16</inkml:trace>
  <inkml:trace contextRef="#ctx0" brushRef="#br0" timeOffset="556015.5822">11137 4192 0,'0'0'0,"0"-25"16,25 25 15,25 0-15,-25 0-16,-1 0 15,1 0-15,0 0 16,0 0-16</inkml:trace>
  <inkml:trace contextRef="#ctx0" brushRef="#br0" timeOffset="556284.1326">11609 4018 0,'0'0'16,"-25"0"15,0 0-15,25 25-16,-25-25 0,25 25 16,-25-25-16,25 25 15,-24 0-15,24-1 0,0 1 16,0 0-1,0 0-15,24-25 0,1 25 16,25-25-16,-25 0 0,-1 0 16,1 0-16</inkml:trace>
  <inkml:trace contextRef="#ctx0" brushRef="#br0" timeOffset="557789.0692">11162 4787 0,'0'-25'0,"25"25"63,0 0-48,0 25 1,-1-25-16,1 0 15,-25 25-15,0 0 32,0 0-1,0 0-31,0-1 0,-25 1 16,25 0-16,0 0 15,-24 0-15,24-1 0,0 1 16,-25-25-16,25 50 15,-25-50-15,25 25 0,-25-25 16,0 0-16,0 0 16,1 0-1,24-25 17,24 25-17,1 0 1,0-25-16,0 25 0,0 0 15,0 0-15,-1 0 16,1 0-16,-25-25 16,25 25-16</inkml:trace>
  <inkml:trace contextRef="#ctx0" brushRef="#br0" timeOffset="558391.5843">11534 4787 0,'0'0'0,"0"-25"16,0 50 15,0 0-31,-25 0 16,25 0-16,0 0 0,0-1 16,0 1-16,0 25 15,-24-25-15,24-1 0,0 1 0,0 0 16,-25 0-16,25 0 15,0-1 1,0-48 15,0-1-31,0 0 0,0 0 16,0 0-16,0 1 0,0-1 16,25-25-16,-1 25 0,-24 1 15,25-1-15,-25 0 0,25-25 16,0 50-16,-25-25 0,25 25 15,-25-24-15,24 24 0,1 0 16,0 0-16,0 0 16,-25 24-16,0 1 15,0 0 1,0 0-16,0 0 0,-25-25 16,25 25-16,-50-1 0,1 1 15,24-25 1,0 25-16,0-25 15,1 0-15,24 25 47,24-25-47,-24 25 16,25-25-16,-25 24 16,25-24-16,0 25 0,0 0 0,-1-25 15,1 25-15,0-25 16,-25 25-16,25-25 15</inkml:trace>
  <inkml:trace contextRef="#ctx0" brushRef="#br0" timeOffset="559744.095">10567 5680 0,'0'0'0,"0"-25"16,0 1 0,25 24-1,-25 24 1,0 1 0,-25 25-1,25-25-15,0 24 0,0-24 16,-25-25-16,25 25 0,0 0 15,0 0-15,0-50 47,0 0-31,25 0-16,0 0 0,-25 0 16,0 1-16,24 24 0,-24-25 15,25 0-15,-25 50 31,0 0-15,0-1-16,25 1 0,-25 0 16,0 0-1,0 0-15,0 0 16,25-25 0,0-25-16,-25 0 15,0 0-15,24 25 0,-24-25 16,50 0-16,-50 1 0,0-1 0,25 25 15,-25-25-15,25 25 16,-25 25 0,0 0-1,0-1-15,-25 1 0,25 0 16,0 0-16,0 0 16,0 0-16,25-25 31,-25-25-31,24 25 15</inkml:trace>
  <inkml:trace contextRef="#ctx0" brushRef="#br0" timeOffset="560115.164">11088 5680 0,'0'0'0,"0"25"31,-25-25-31,0 25 16,25 0-16,-25 24 0,25-24 15,-25 0-15,25 0 0,0 0 16,-24-1 0,24-48 15,24-1-31,1-25 16,-25 25-16,25 25 0,-25-25 15,25 1-15,-25-1 0,25 0 16,-1 0-16,-24 0 0,25 25 15,0-24-15,-25 48 32,0 26-32,0-25 15,0 0-15,0-1 16,0 1-16,0 25 0,0-25 16,0 0-16,0-1 0,0 1 15,0 0-15,-25-25 0,0 0 16</inkml:trace>
  <inkml:trace contextRef="#ctx0" brushRef="#br0" timeOffset="560254.2172">10988 5879 0,'25'0'32,"0"0"-17,0 0-15,0 0 16,-1-25-16,1 25 15,0 0-15,0 0 0</inkml:trace>
  <inkml:trace contextRef="#ctx0" brushRef="#br0" timeOffset="560740.4998">11385 5705 0,'0'0'0,"0"-25"15,25 25-15,-25 25 31,0 0-31,0 0 16,0-1-16,0 1 16,0 0-16,0 0 0,0 0 15,0 0-15,0-1 0,-25 1 16,25 0 0,-24-25-16,24-25 15,0 0 1,0 1-16,0-1 0,0 0 15,24 0-15,-24 0 0,25 0 16,-25 1-16,0-1 0,25 0 16,0 25-16,-25-25 15,25 25-15,-1 0 0,1 0 16,0 0-16,25 0 16,-26 0-16,-24 25 15,-24 25 1,-26-26-16,25-24 15,0 25-15,1-25 0,-1 25 16,0-25-16,0 0 0,25 25 16,0 0-1,25 0 1,25-25-16,-26 0 16,1 0-1,0 24-15,0-24 0,0 0 16,-1 0-16</inkml:trace>
  <inkml:trace contextRef="#ctx0" brushRef="#br0" timeOffset="561912.0305">10492 6325 0,'-24'-25'16,"24"50"15,0 0-15,0 0-16,-25 0 15,25 24-15,0-24 0,-25 0 16,25 0-16,0-1 0,-25 26 15,25-25-15,0 0 16,0-50 15,25-25-31,0 25 16,-25 1-16,25-1 0,-25 0 16,24-25-16,-24 26 0,25-1 15,-25 0-15,25 25 16,-25 50 15,0-26-31,0 1 0,0 0 0,0 0 16,0 0-16,0-1 0,0 1 15,0 0-15,25-50 47,-25 0-31,25 25-16,-25-24 0,24-1 15,1 0-15,0 0 16,0 25 0,-25 25-1,0 0 1,0 0 0,0-1-16,0 1 15,0 0-15,0 0 16,0 0-16,0-50 31,25 25-31,-25-25 16,24 0-16,1 0 0</inkml:trace>
  <inkml:trace contextRef="#ctx0" brushRef="#br0" timeOffset="562484.9718">10914 6375 0,'0'0'0,"0"-25"0,0 50 31,0 0-31,0-1 16,0 1-16,-25 25 16,25-25-16,0-1 0,0 1 15,0 0-15,-25 0 0,25 0 16,0-1-16,0 1 0,0 0 16,-24-25-1,24-25 1,0 0-1,24-24-15,-24 24 16,25 0-16,-25 0 0,25 1 0,-25-26 16,0 25-16,25 25 0,-25-25 15,25 25-15,-25-24 0,24-1 16,1 25 0,0 0-1,0 25-15,-25-1 16,0 1-1,-25 0-15,0 0 16,0-25-16,1 25 0,-1-25 16,25 24-16,-25-24 0,0 0 15,50 0 17,0 0-32,0 0 15,-1 0 1,1 25-16,0-25 0,0 25 15,-25 0-15,0 0 16,-25-25 0,0 24-16,0-24 15,1 0-15,-1 0 16,0 0-16,0 0 16,25-24-1,25 24 1</inkml:trace>
  <inkml:trace contextRef="#ctx0" brushRef="#br0" timeOffset="562995.2803">11261 6474 0,'0'0'0,"0"-25"0,25 25 31,-25 25-16,0 25 1,0-26-16,0 1 16,0 0-16,-25 0 0,25 0 15,0-1-15,-24 1 0,24 0 16,0-50 15,0 0-15,0 1-16,0-1 15,24-25-15,1 25 0,-25 1 16,0-1-16,25 25 0,0-25 16,0 0-16,-25 0 0,24 25 0,1 0 15,-25-24-15,25 24 16,0 0-16,0 0 0,-1 0 16,-24 24-16,0 1 15,0 0-15,-24 0 16,-1-25-16,0 25 0,0-1 15,0-24-15,1 25 0,-1-25 16,0 0-16,25 25 31,25 0-15,0-25 0,-1 0-16,1 25 0,0-25 0,0 0 15,0 0-15,-1 24 16,1-24-16</inkml:trace>
  <inkml:trace contextRef="#ctx0" brushRef="#br0" timeOffset="563684.399">10666 7119 0,'0'-25'0,"0"50"31,0 0-15,0 0-16,0-1 0,0 1 15,-25 25 1,25-25-16,0-1 0,0 1 0,0 0 15,0 0-15,-25 0 0,25-1 16,0 1-16,0 0 16,-24-25-1,24-25 1,0 0-16,0 1 0,0-1 0,24 0 16,-24 0-16,0 0 0,25-49 15,0 49-15,-25 0 0,0 1 16,0-1-16,25 0 0,-25-25 15,25 26-15,-25-1 0,24 25 16,-24-25-16,25 0 0,0 25 16,0-25-16,0 25 0,-1 0 15,1 0-15,-25 50 16,25-50-16,-25 25 0,0 0 16,0-1-16,0 1 0,-25 0 15,25 0-15,-25-25 0,1 25 0,-1-25 16,0 24-16,0-24 15,0 0-15,1 0 0,24-24 16,-25-1 0,25 0-1,25 25-15</inkml:trace>
  <inkml:trace contextRef="#ctx0" brushRef="#br0" timeOffset="564088.7688">11237 7069 0,'0'0'16,"0"-24"-16,24 24 16,-24-25-16,-24 25 46,-1 25-46,-25-25 16,25 24 0,25 1-16,-25-25 0,1 25 15,-1 0-15,25 0 16,0-1-16,0 1 16,0 0-16,0 0 15,25 0-15,-1-25 16,-24 24-16,25-24 0,25 0 15,-25 0 1,0 0-16,-1 0 0,26-24 16,-25 24-1,-25-25-15,25 25 16,-25-25-16,-25 0 31</inkml:trace>
  <inkml:trace contextRef="#ctx0" brushRef="#br0" timeOffset="576888.8447">12303 3994 0,'0'0'0,"-25"0"125,1 0-94,-1 24-15,25 1 15,0 0-15,-25-25-16,25 25 0,0 0 15,0-1-15,0 1 16,0 0 0,25-25-16,0 0 15,-1 0 1,1 0 0,0 0-1,-25-25-15,25 0 16,0 1-1,-25-1 1,0 0 0,0 0-16,0 0 15,-25 25-15,25-24 16,0-1 0,-25 25-16,0 0 0,0 0 31,25 25-31,0-1 15</inkml:trace>
  <inkml:trace contextRef="#ctx0" brushRef="#br0" timeOffset="577411.273">12576 4018 0,'-25'0'47,"25"25"-47,-25-25 16,25 25-16,0 0 15,-24 0-15,24-1 16,0 1 0,24 0-1,1-25-15,0 0 16,0 0-16,0 0 15,-1-25 1,1 25-16,-25-25 0,25 25 16,-25-49-1,0 24-15,0 0 16,0 0 0,-25 1-1,0 24 1,1 0-1,24 24 1,0 1 0</inkml:trace>
  <inkml:trace contextRef="#ctx0" brushRef="#br0" timeOffset="577842.2608">12948 4043 0,'-25'25'78,"25"0"-62,0 0-16,0-1 16,0 1-1,25 0 1,0-25 0,0 0-1,-25-25-15,24 0 31,-24 1-31,0-1 0,0 0 16,0 0-16,0 0 16,-24 1-1,24 48 1,0 1 15</inkml:trace>
  <inkml:trace contextRef="#ctx0" brushRef="#br0" timeOffset="578161.0993">13271 4043 0,'0'0'0,"0"25"62,0 0-46,0 0 0,0-1-1,24-24-15,-24 25 16,25-25-16,0 0 16,0 0-16,-25-25 15,25 1-15,-1 24 0,-24-25 16,0 0-16,0-25 15,-24 26-15,24-1 0,-25 25 16,0 0-16,-25-25 0,26 25 16,-1 0-16</inkml:trace>
  <inkml:trace contextRef="#ctx0" brushRef="#br0" timeOffset="579144.1676">12427 4738 0,'-25'0'16,"1"0"-1,-1 0 1,25 24-1,0 1-15,-25-25 16,25 25-16,0 0 16,-25-25-16,25 25 15,0 0-15,0-1 16,0 1-16,25 0 16,0 0-1,0-25 1,-1 0-16,1-25 0,0 0 15,-25 0-15,25 1 16,-25-1-16,0 0 0,25 0 16,-25 0-16,0 0 15,0 1-15,-25 24 0,0 0 16,0-25-16,0 25 16,1 0-1,24 25-15,0-1 16,-25-24-16,25 25 15,25-25-15,-1 0 16</inkml:trace>
  <inkml:trace contextRef="#ctx0" brushRef="#br0" timeOffset="579533.1572">12700 4837 0,'-25'0'32,"0"25"-17,25 0 1,0-1 0,0 1-1,0 0-15,25-25 16,0 0-16,0 0 15,0-25 1,-25 0 0,24 1-1,-24-1-15,0 0 0,0 0 16,-24 0 0,-1 25-1,0 0 1,25 25-16,0 0 15,0 0 1</inkml:trace>
  <inkml:trace contextRef="#ctx0" brushRef="#br0" timeOffset="579919.8449">12973 4837 0,'0'-25'16,"0"50"15,0 0-15,0 0-1,-25-25-15,25 24 16,0 1-1,0 0 1,25-25-16,0 0 16,-1 0-16,1-25 15,0 0-15,-25 1 16,25 24-16,-25-25 0,0 0 16,0-25-1,-25 50-15,0-25 16,0 25-16,1 0 15,24 25 1,-25-25-16,50 25 16</inkml:trace>
  <inkml:trace contextRef="#ctx0" brushRef="#br0" timeOffset="580238.0239">13444 4837 0,'-25'0'47,"25"25"-32,0 0-15,0-1 16,0 1-1,25-25 1,0 0-16,0 0 16,0 0-16,-25-25 0,24 25 15,-24-24-15,25 24 0,-25-25 0,0 0 16,0 0-16,0 0 0,0 0 16,-25 1-1,1 24-15,-1 0 0,0 0 16,0 0-16,-24 0 0</inkml:trace>
  <inkml:trace contextRef="#ctx0" brushRef="#br0" timeOffset="581123.9212">12402 5581 0,'-24'0'31,"24"25"-15,-25-25-1,25 25 1,0-1-16,-25 1 16,25 0-1,0 0-15,0 0 16,25-25-16,-25 24 0,25-24 16,-1 0-16,-24 25 0,25-25 15,0 0-15,0-25 16,-25 1-16,0-1 15,0 0-15,25 25 0,-25-50 16,0 26-16,-25 24 16,25-25-16,-25 25 15,0-25-15,0 25 16,1 0-16,24 25 16,0 0-1,0-1 1,0 1-1</inkml:trace>
  <inkml:trace contextRef="#ctx0" brushRef="#br0" timeOffset="581540.1488">12650 5655 0,'25'0'0,"-50"0"31,1 25-15,-1 0 0,25 0 15,0 0-31,25-25 15,-25 24-15,24-24 0,-24 25 16,25-25-16,0 0 16,0 0-16,0 0 15,-25-25-15,24 25 0,-24-24 16,25 24-16,-25-50 0,25 25 16,-25 0-1,-25 25-15,25-24 16,-25 24-16,1 0 15,-1 0-15,0 0 16,25 24-16</inkml:trace>
  <inkml:trace contextRef="#ctx0" brushRef="#br0" timeOffset="581901.1449">13022 5655 0,'0'25'47,"-24"0"-32,24 0 1,0 0-16,0-1 16,0 1-1,24-25-15,1 0 0,0 25 16,0-25-16,0 0 16,-25-25-16,24 0 15,-24 1-15,25-1 16,-25 0-16,0 0 15,-49 25-15,49-25 16,-25 25-16,0 0 0,0-24 16</inkml:trace>
  <inkml:trace contextRef="#ctx0" brushRef="#br0" timeOffset="582807.7822">12278 6276 0,'0'24'31,"0"1"-31,-24-25 16,24 25 0,0 0-1,0 0-15,0-1 16,24 1-16,-24 0 15,25-25-15,0 0 16,0 0 0,0 0-16,-1 0 0,-24-25 15,25 0-15,0 1 16,-25-1-16,0 0 16,0 0-16,-25 25 0,0-25 15,1 25 1,24-24-16,-25 24 0,0 0 0,0 0 15,0 0 1,50 24 15</inkml:trace>
  <inkml:trace contextRef="#ctx0" brushRef="#br0" timeOffset="583197.1298">12650 6325 0,'25'0'16,"-25"25"15,-25-25-15,25 25-16,-24-25 15,24 25-15,0-1 16,-25-24-16,25 25 0,25-25 31,-1 25-31,1-25 16,0 0-16,0-25 0,0 0 16,-1 1-16,-24-1 15,0 0-15,0 0 16,-24 0-1,-1 25 1,0 0 0,0 0-1,25 25-15</inkml:trace>
  <inkml:trace contextRef="#ctx0" brushRef="#br0" timeOffset="583588.3028">12998 6350 0,'24'0'0,"-24"-25"15,-24 25 16,-1 25-15,25 0 0,-25-25-16,25 25 0,0-1 15,-25-24-15,25 25 0,0 0 16,25-25-16,-25 25 16,25-25-16,0 0 15,-1 0-15,1-25 0,-25 0 16,25 25-16,-25-25 15,0 1-15,25-1 0,-25 0 16,0 0 0,-25 25-16,0 0 15,0 0 1,25 25 15</inkml:trace>
  <inkml:trace contextRef="#ctx0" brushRef="#br0" timeOffset="583923.3138">13370 6375 0,'0'-25'15,"-25"25"1,0 25-1,25 0 1,-25-1-16,25 1 16,0 0-16,0 0 15,25-25 1,0 25-16,0-25 16,0 0-16,-1-25 0,1 0 15,-25 0-15,0 0 16,25 1-16,-25-1 15,-25 0-15,0 25 16,25-25-16,-24 25 0,-1 0 16,0 0-1</inkml:trace>
  <inkml:trace contextRef="#ctx0" brushRef="#br0" timeOffset="584829.5625">12254 7020 0,'0'-25'0,"-25"25"15,25-25 1,-25 25-16,0 0 16,0 0-1,25 25-15,0 0 16,0 0-16,-25-1 15,25 1-15,0 0 16,25 0 0,0-25-16,0 0 15,0 0-15,0 0 16,-1 0 0,-24-25-16,25 0 0,-25 0 15,25 1-15,-25-1 16,0 0-16,0 0 15,-25 25-15,0 0 16,1 0-16,-1 0 16,0 0-1,25 25-15,0 0 16,25-25-16,0 0 16</inkml:trace>
  <inkml:trace contextRef="#ctx0" brushRef="#br0" timeOffset="585199.6895">12601 6970 0,'0'0'0,"-25"0"16,0 0-1,25 25-15,-25-25 0,1 25 16,-1-25-1,25 25-15,0-1 16,0 1-16,-25-25 0,25 25 16,0 0-1,25 0-15,24-25 0,-24 24 16,0-24-16,0 0 16,0 0-16,-1-24 0,-24-1 15,25 0-15,-25 0 16,0 0-16,0 1 15,-25-1-15,1 25 16,24-25-16,-25 25 0,0 0 16,25 25-1,50 0 1</inkml:trace>
  <inkml:trace contextRef="#ctx0" brushRef="#br0" timeOffset="585471.639">12849 7045 0,'0'0'0,"25"0"0,-25-25 15,0 50 17,0-1-32,0 1 15,0 0 1,0 0-16,0 0 15,24-25 1,1 0-16,0 0 0,0 0 16,-25-25-16,25 25 0,-1-25 15,-24 0-15,0 0 0,0 1 16,0-1-16,-24 0 16,-1 25-16,0-25 0,0 25 15,-24 0-15</inkml:trace>
  <inkml:trace contextRef="#ctx0" brushRef="#br0" timeOffset="595409.1186">24160 2406 0,'25'0'203,"-1"0"-187,1 0 0,0 0-1,0 0 1,0 0-1,-1 0-15,1 0 16,0 0-16,0 0 16,-25 25-1,25-25-15,-1 0 16,1 0-16,0 0 16,0 0-1,0 0 1,-25 25-16,24-25 15,1 0 1,0 0 0,0 0-1,0 24-15,-1-24 16,1 0 0,0 0-1,0 0-15,0 25 16,-1-25-1,1 0 17,0 0 15,0 25-32,-50-25 48,25-25-63</inkml:trace>
  <inkml:trace contextRef="#ctx0" brushRef="#br0" timeOffset="595795.4752">24780 2356 0,'25'25'47,"-1"-25"-16,-24 25-15,0 0-16,25-25 15,-25 25 1,25-1-16,-25 1 16,25 0-1,-25 0 1,0 0-1,-25-25-15,0 0 16,0 24 0,1-24-1</inkml:trace>
  <inkml:trace contextRef="#ctx0" brushRef="#br0" timeOffset="616523.5054">13419 5730 0,'25'0'125,"0"0"-125,0 0 16,0 0 0,-1 0-1,1 0 1,0 0-16,0 25 0,0-25 15,-1 0-15,1 0 16,25 0-16,-25 0 16,-1 0-1,1 0 1,-50 0 62</inkml:trace>
  <inkml:trace contextRef="#ctx0" brushRef="#br0" timeOffset="616815.3472">13767 5680 0,'0'0'0,"0"-25"0,24 25 16,1 0-1,-25 25 1,25-25-16,-25 25 0,25-25 16,-25 25-16,0 0 15,0-1 1,-25-24-1,25 25-15,-25-25 0,0 25 16,1-25-16,-1 25 16</inkml:trace>
  <inkml:trace contextRef="#ctx0" brushRef="#br0" timeOffset="617559.2627">14213 5655 0,'-25'0'31,"0"0"-15,25 25-1,0 0 1,-24-25-16,24 25 16,0 0-16,-25-25 15,25 24-15,0 1 16,0 0 0,25-25-1,-1 0 1,1 0-16,0 0 15,-25-25-15,25 25 16,0-25-16,-25 1 16,24 24-1,-24-25-15,0 0 16,0 0 0,-24 0 15,-1 25-31,0-24 31,0 24 0,25 24-15</inkml:trace>
  <inkml:trace contextRef="#ctx0" brushRef="#br0" timeOffset="618055.355">14560 5680 0,'-24'0'63,"24"25"-63,-25-25 15,0 25 1,25 0 0,0-1-1,0 1 1,25-25-16,-25 25 0,25-25 15,-1 0 1,1 0-16,0-25 16,0 25-1,-25-25-15,25 1 16,-25-1-16,0 0 16,-25 25-1,0-25-15,0 25 16,0 0-16,1 0 15,24 25 17,24-25-17</inkml:trace>
  <inkml:trace contextRef="#ctx0" brushRef="#br0" timeOffset="618391.5817">14858 5730 0,'0'0'0,"25"0"31,-50 0 0,0 0-15,25 25-16,0-1 15,0 1-15,0 0 16,25-25 0,0 0-16,-25 25 0,25-25 15,-1 0 1,1 0-16,0 0 16,-25-25-16,25 25 0,-25-25 15,0 0-15,0 1 16,-25-1-1,0 25-15,0 0 0,1 0 16,-1 0-16</inkml:trace>
  <inkml:trace contextRef="#ctx0" brushRef="#br0" timeOffset="638840.7862">29468 3969 0,'25'0'141,"0"0"-126,-1 0 1,1 0-16,0 0 15,0 0-15,0 0 0,-1 0 16,1 0 0,0 0-16,0 0 0,0 0 31,-50 0 0,0 0-31,0 0 16,0 0-16,1 0 15,-1 0-15,0 0 16,0 0-16,0 0 16,1 0-16,-1 0 15,0 0 1,50 0 0,24 0-1,-24 0-15,0 0 16,0 0-16,0 25 15,-1-25-15,1 0 16,0 0-16,0 0 0,-50 0 31,0 0-15,0 0-16,1 0 16,-1 0-16,0 0 15,-25 0-15,26 0 0,-1 0 16,0 0-1,75 0 17,-26 0-32,1 0 0,0 0 15,25 24 1,-26-24-16,1 0 0,0 0 16,-50 0 15,0 0-16,1 0-15,-1 0 16,0 0-16,0 0 0,0 0 16,1 0-16,48 0 31,1 0-15,0 0-1,0 0-15,0 0 0,-1 0 0,1 0 16,0 0-16,0 0 15,-50 0 17,0 0-17,0 0-15</inkml:trace>
  <inkml:trace contextRef="#ctx0" brushRef="#br0" timeOffset="697986.3416">30510 2902 0,'0'25'141,"-25"-25"-141,25 25 15,0 0 1,0-1-1,0 1 1,25-25-16,-25 25 16,25 0-1,-1-25-15,1 0 0,0 0 16,0 0 0,-25-25-16,25 25 15,-25-25-15,0 0 16,0 1-16,0-1 15,-25 25 1,25-25-16,-25 25 16,0 0 15</inkml:trace>
  <inkml:trace contextRef="#ctx0" brushRef="#br0" timeOffset="698419.5821">30907 2977 0,'-25'0'16,"0"0"-1,0 0 1,25 24 15,0 1 0,25-25-31,0 0 0,-25 25 16,25-25-16,-1 0 16,1 0-16,0 0 0,-25-25 15,25 0-15,-25 1 16,25 24-16,-25-25 16,0 0-16,-25 0 31,0 25-16,25 25 17</inkml:trace>
  <inkml:trace contextRef="#ctx0" brushRef="#br0" timeOffset="698669.2988">31279 2952 0,'0'25'16,"0"-1"15,0 1-15,25 0-16,-1 0 15,1-25-15,0 0 16,0 0-16,0-25 15,-25 0 1,0 0-16,0 1 16,-25-1-16,25 0 0,-25 25 15</inkml:trace>
  <inkml:trace contextRef="#ctx0" brushRef="#br0" timeOffset="723450.5505">13717 6424 0,'-25'25'0,"0"-25"31,50 0 172,-25 25-203,25-25 16,0 0-1,0 25-15,-1-25 16,1 0-16,0 0 15,0 0 1,0 0 0,-1 0-1,1 0-15,0 0 32,0 0-32,0 0 15,-1 0 16,-48 0 32,24-25-47</inkml:trace>
  <inkml:trace contextRef="#ctx0" brushRef="#br0" timeOffset="723778.1358">13915 6375 0,'25'0'16,"0"25"15,0-25-31,0 0 15,-1 24 1,1-24-16,-25 25 16,25-25-16,-25 25 15,0 0 1,-25 0-16,0-25 16,1 24-1,-1-24-15,0 25 0,0-25 16,0 0-1,25 25-15,-24-25 16</inkml:trace>
  <inkml:trace contextRef="#ctx0" brushRef="#br0" timeOffset="725019.0289">14560 6350 0,'0'25'125,"0"0"-110,0-1-15,-24-24 16,24 25-16,0 0 16,-25 0-16,25 0 15,0-1 1,0 1-16,-25-25 16,25 25-16,0 0 0,0-50 62</inkml:trace>
  <inkml:trace contextRef="#ctx0" brushRef="#br0" timeOffset="725586.7222">14858 6375 0,'0'-25'0,"-25"25"31,25 25-15,-25 0 0,1-1-1,24 1 1,-25 0 0,25 0-16,0 0 15,0-1 1,25-24-1,-25 25-15,24-25 0,1 0 16,0 0-16,0 0 16,0 0-1,-25-25-15,24 25 16,1-24-16,-25-1 16,0 0-16,0 0 15,0 0 1,0 1-16,0-1 15,-25 25-15,1 0 16,24-25-16,-25 25 16,0 0-16,0 0 15,25 25 1,0 0 0</inkml:trace>
  <inkml:trace contextRef="#ctx0" brushRef="#br0" timeOffset="726014.1941">15156 6400 0,'0'0'0,"24"0"0,1 0 15,-50 0 32,25 24-31,-24 1-1,24 0-15,0 0 16,0 0 0,24-1-1,1-24 1,0 0-1,0 0 1,0 0-16,-1-24 16,1-1-16,-25 0 15,25 0 1,-25 0-16,-25 1 16,0 24-16,1 0 15,-1 0 1,0 0-16</inkml:trace>
  <inkml:trace contextRef="#ctx0" brushRef="#br0" timeOffset="726282.3758">15577 6375 0,'25'-25'16,"-25"50"31,0 0-32,0-1-15,0 1 16,0 0-16,0 0 15,0 0-15,-25-1 16,25 1-16,0 0 16</inkml:trace>
  <inkml:trace contextRef="#ctx0" brushRef="#br0" timeOffset="747161.9144">13915 4862 0,'0'-25'31,"0"0"0,25 25 79,0 0-95,0 0 1,0 25-16,-1-25 16,1 0-16,0 0 15,0 0-15,0 0 0,-1 0 16,1 0-16,0 0 16,0 0-16,0 0 31,-50 0 0,25-25-15,-25 25-16,25-25 0</inkml:trace>
  <inkml:trace contextRef="#ctx0" brushRef="#br0" timeOffset="747419.5267">14188 4713 0,'0'-25'32,"25"25"-17,0 0-15,0 25 16,-1 0 0,-24-1-16,0 1 15,0 0 1,0 0-16,-24 0 0,24 0 15,-25-25-15,0 24 0,0 1 16,0-25-16,1 0 16</inkml:trace>
  <inkml:trace contextRef="#ctx0" brushRef="#br0" timeOffset="747741.8255">14536 4738 0,'0'24'62,"0"1"-62,0 0 16,0 0-1,-25 0-15,25 0 16,0-1-16,0 1 16,0 0-1</inkml:trace>
  <inkml:trace contextRef="#ctx0" brushRef="#br0" timeOffset="748146.5515">14734 4762 0,'-25'0'47,"25"25"-32,0 0-15,0 0 16,0 0 0,0 0-16,25-1 15,0-24 1,0 0-16,-1 0 15,1-24 1,-25-1-16,25 25 0,-25-25 16,0 0-16,0 0 15,0 0-15,-25 1 16,0 24 0,1 0-1,-1 0 1,25 24-1,25-24 1</inkml:trace>
  <inkml:trace contextRef="#ctx0" brushRef="#br0" timeOffset="748539.889">15056 4762 0,'25'0'16,"-25"25"31,0 0-31,-25 0-1,25 0 1,0 0-16,0-1 15,25-24 1,0 0-16,0 0 16,0 0-16,-1-24 15,1 24-15,-25-25 16,25 0-16,-25 0 16,0 0-16,0 0 15,-25 1-15,0 24 16,1 0-1,-1 0 1,50 0 0,-25 24-1</inkml:trace>
  <inkml:trace contextRef="#ctx0" brushRef="#br0" timeOffset="748762.1206">15453 4762 0,'0'25'47,"25"-25"-47,-25 25 16,0 0-16,0 0 15,0 0-15,-25 24 16,1-24-16,24 0 15,-25-25-15,25 25 16,0-1-16</inkml:trace>
  <inkml:trace contextRef="#ctx0" brushRef="#br0" timeOffset="761230.2032">25375 4490 0,'0'24'94,"0"1"-63,25-25 16,0 0-31,0-25-16,-1 25 16,1-24-16,50-1 0,-51 0 0,1 25 15,0-25-15,25 25 0,-26-25 16,26 1-16,-25 24 0,0-25 15,-1 25-15,26-25 16,-25 25 0,-25-25-16</inkml:trace>
  <inkml:trace contextRef="#ctx0" brushRef="#br0" timeOffset="765932.4475">13543 7144 0,'0'25'0,"0"-50"31,25 25 0,0 0 0,0 0-15,0 0 0,-1 0-16,1 0 15,0 0-15,25 0 16,-26 0-16,1 0 0,0 0 0,25 0 16,-26 0-1,1 0-15,0 0 16,-50 0 62</inkml:trace>
  <inkml:trace contextRef="#ctx0" brushRef="#br0" timeOffset="766185.7561">13891 7020 0,'24'0'0,"1"0"16,0 0 0,-25 25-1,25-1-15,-25 1 16,0 0-16,0 0 15,-25-25-15,25 25 16,-25-25-16,25 24 0,-25-24 0,1 25 16,-1-25-16,25 25 15,-25-25-15</inkml:trace>
  <inkml:trace contextRef="#ctx0" brushRef="#br0" timeOffset="767082.6366">14387 7094 0,'-25'0'31,"0"25"-15,0 0-1,0-25 1,25 25 0,-24-25-16,24 24 15,0 1-15,0 0 0,0 0 16,24 0-1,-24-1-15,25-24 16,0 0-16,0 0 0,0 0 16,0 0-1,-1 0-15,1-24 16,-25-1 0,25 0-16,-25 0 15,0 0-15,0 1 16,-25-1-1,0 0 1,1 25-16,24-25 16,-25 25-1,25 25 17</inkml:trace>
  <inkml:trace contextRef="#ctx0" brushRef="#br0" timeOffset="767610.2296">14833 7144 0,'-25'0'63,"1"0"-48,-1 0 1,25 25-16,-25-25 15,25 24-15,0 1 16,0 0 0,0 0-16,0 0 15,0-1 1,25-24-16,0 25 0,-1-25 16,1 0-1,0 0-15,-25-25 16,25 25-16,0-24 15,-25-1 1,0 0-16,24 25 0,-24-25 16,0 0-16,0 1 0,-24-1 15,-1 0 1,0 25-16,0 0 16,50 0 15</inkml:trace>
  <inkml:trace contextRef="#ctx0" brushRef="#br0" timeOffset="768002.7289">15230 7094 0,'0'0'0,"0"25"47,0 0 0,0 0-32,0-1 1,0 1-16,0 0 16,0 0-1,0 0 1,0-1-16,0 1 16,0 0-1,0 0 16</inkml:trace>
  <inkml:trace contextRef="#ctx0" brushRef="#br0" timeOffset="798535.6869">2505 12278 0,'25'0'16,"0"0"30,-25-24 95,-25 24-141,0-25 16,25 0-16,-25 25 15,1-25-15,-1 0 16,0 0-16,25 1 16,-25 24-16,25-25 0,-25 0 15,25 0-15,-24 25 0,24-25 16,0 1-16,-25-26 15,25 25-15,0 0 16,0 1-16,0-1 0,-25 25 16,25-25-16,0 0 0,0 0 15,-25 1-15,25-1 16,0 0 0,0 0-16,-25 25 15,25-25-15,0 1 16,-24 24 31,24 24-16,-25 1-31,25 0 16,-25 0-16,25 0 0,-25-1 15,25 1-15,0 0 0,-25 0 16,25 0-16,-24-1 15,24 1 1,0-50 15,24 25-15,-24-24-16,0-1 16,25-25-16,0 25 15,-25 1-15,25-1 0,-25 0 16,25-25-16,-25 26 15,24 24-15,-24-25 0,0 0 0,25 25 63,0 0-63,0 0 16,0 0-16,-1 0 15,26 25-15,-25 0 0,0-25 16,-1 0-16,1 24 0,25-24 15,-25 0-15,-1 25 0,1-25 16,0 25-16</inkml:trace>
  <inkml:trace contextRef="#ctx0" brushRef="#br0" timeOffset="800003.9274">1712 10740 0,'0'0'0,"-25"0"0,0 0 15,0 0-15,0 0 0,0 0 16,1 0-16,-1 0 0,0 0 15,25 25-15,-25-25 0,0 0 16,1 0-16,-1 0 16,0 0-1,0 25-15,0-25 16,25 25-16,-24-25 0,-1 0 16,25 25-16,-25-25 0,0 24 15,0 1-15,1-25 16,24 25-16,-25 0 0,0 0 15,0-1-15,25 1 16,0 0-16,-25 0 0,25 0 16,0-1-16,0 1 0,0 0 15,0 0-15,0 25 16,0-26-16,25 1 16,-25 0-16,25 0 0,0 0 15,0-1-15,-25 1 16,24 0-16,26 0 15,-50 0-15,25-25 0,0 24 16,24 1-16,-24 0 16,0-25-16,0 0 0,-1 25 15,1-25-15,50 25 0,-51-25 0,1 0 16,25 0-16,-25 0 0,0 0 16,49 0-16,-49 0 0,24 0 15,-24 0-15,0 0 16,25 0-16,-26 0 0,1 0 15,0 0-15,0 0 0,0-25 0,24 25 16,-49-25-16,25 25 0,0 0 16,0-25-16,-1 25 0,26-25 15,-25 25-15,0 0 0,-25-24 16,24 24-16,1 0 0,0-25 16,0 25-16,0-25 15,-1 0-15,1 0 0,0 1 16,0-1-1,-25 0-15,0 0 16,25 0-16,-25 1 16,0-1-16,0 0 0,0 0 0,0 0 15,-25-24-15,0 24 16,0 25-16,0-25 0,25 0 16,-24 0-16,-26 1 0,25-1 15,0 25-15,1-25 0,-1 25 16,0 0-16,0-25 0,0 25 15,25-25-15,-24 25 0</inkml:trace>
  <inkml:trace contextRef="#ctx0" brushRef="#br0" timeOffset="802142.6084">943 8806 0,'0'0'0,"-25"-25"0,0 0 15,0 25-15,25-25 0,-25 25 16,1 0-16,24-25 0,-25 25 16,25 50-1,0 0 1,0-26-16,0 1 0,0 0 0,0 49 15,0-49-15,0 0 0,0 0 16,0 0-16,0 0 0,0-1 16,0-48 15,0-1-31,0 0 16,0-25-16,0 25 0,25 1 15,-25-26 1,0 25-16,24 25 15,-24 25 1,0 0-16,25 0 16,-25-1-16,25 1 0,-25 0 15,25 0-15,-25 0 16,25-25-16,-1 0 31,-24-25-31,0 0 16,25 0-16,-25-24 0,25 24 15,-25 0-15,25 0 16,-25 0-16,25 1 16,-25 48-1,24 26 1,-24-25-16,0 0 0,0 24 16,25-24-16,-25 0 15,25 0-15,0-25 16,0 0-1,-1-25 1,-24 0-16,25 25 0,-25-25 0,25 0 16,0-24-16,-25 24 15,25 0 1,-25 0-16,-25 25 47,25 25-47,0 0 0,-25-25 15,25 25-15,0 0 16,0-1-16,0 1 16,25 0-1,0-25 1,-1 0-16,1 0 0,0-25 16,0 0-16,0 1 15,-25-1-15,0 0 16,0 0-16,0 0 15,0 1 1,0 48 0,0 1-1,0 0-15,0 0 16,0 0-16,24-25 16,26 0-1,-25 0 1,-25-25-16,25 25 0,-25-25 15,24 25-15,1 0 0,-25-25 16,0 0-16,0 50 47,0 0-47,0 0 16,25-25 15,0-25-31,0 0 15,0 25-15,-25-25 16,24 1-16,-24-1 0,25 25 16,0 0 15,-25 25-31,0-1 16,25 1-16,-25 0 15,25-25-15,-1 0 16,1 0-1,0 0 1,0 0 0,0 0-1,-1 0 1,1-25 15,-25 0-31,25 25 0,-25-24 16,0-1-1,-25 0-15,0 25 16,1 0-16,-1 0 0,0 0 16,0 0-16,25 25 15,-25-25-15,25 25 0,50-25 16,0 0 0,-26 0-16,1 0 15,0-25-15,0 25 0,24 0 16,-24-25-16,0 25 15,0 0 1,-25 25 0,0 0-16,0-1 15,0 1 1,25-25-16,-1 0 31,1 0-15,-25-25-16,0 1 0,25-1 15,0 0-15,0 0 16,-1 25-16,1 0 31,0 0 16,0 0-31,0 0-1,-1 0-15,1-25 16,0 1-16,0 24 0,0-25 16,-1 0-16,-24 50 31,0 24-15,0-24-16,0 0 0,0 0 15,0 0-15,0-1 0,25 26 16,-25-25-16,0 0 0,25-1 0,-25 1 15,0 25-15,0-25 0,-25 0 16,0-1-16</inkml:trace>
  <inkml:trace contextRef="#ctx0" brushRef="#br0" timeOffset="827826.4515">30162 2778 0,'25'0'15,"0"0"-15,0 0 16,0 0 0,0 0-1,-25-25-15,24 25 16,-48 0 62,24 25-78,-25 0 0,0-25 16,25 25-16,-25-25 0,25 25 15,-50-1-15,50 1 0,-24-25 16,24 25-16,0 0 0,-25-25 15,25 25-15,0-1 0,-25 1 16,25 0 0,-25-25 15,25-25-31,0 0 0,0 1 16</inkml:trace>
  <inkml:trace contextRef="#ctx0" brushRef="#br0" timeOffset="828008.7634">30038 2902 0,'0'25'15,"0"-50"-15,-24 50 16,24 0 0,0 0-16,0-1 0,0 1 15,0 0-15,24-25 16,-24 25-16,25-25 0,0 25 16,0-25-16,0 24 0,-1-24 15,1 0-15,0 0 0,0 0 16,-25-24-16,25 24 0,-25-25 15,0 0 1</inkml:trace>
  <inkml:trace contextRef="#ctx0" brushRef="#br0" timeOffset="872065.8578">16768 6871 0,'124'0'0,"-248"0"0,496 0 0,-248 0 15,0 0-15,0 0 0,0-25 0,25 25 16,74 0-16</inkml:trace>
  <inkml:trace contextRef="#ctx0" brushRef="#br0" timeOffset="884341.5903">5060 6573 0,'0'-25'16,"0"1"15,0-1-15,-25 25-1,1 0 1,24-25-16,-25 25 16,0 0-1,0 0 1,0 0-16,1 0 16,-1 0-1,0 0-15,0 0 16,0 0-16,0 0 15,25 25-15,-24-25 16,-1 25-16,0-1 16,0-24-1,25 25-15,-25-25 16,25 25 0,-24-25-16,24 25 0,0 0 15,-25-25 1,25 24-16,0 1 15,0 0 1,0 0 0,0 0-1,0-1 1,0 1-16,0 0 16,25 0-1,-25 0 1,24-25-1,-24 25-15,25-1 16,0 1 0,0-25-16,-25 25 15,25-25-15,-25 25 16,24-25-16,1 0 16,-25 25-1,25-25-15,0 24 0,0-24 16,0 0-1,-25 25-15,24-25 0,1 0 16,0 0-16,0 0 16,0 25-1,-1-25-15,1 0 16,0 0 0,0 0-16,0 0 15,-1 0 1,1 0-1,-25-25-15,25 25 0,-25-25 16,25 25-16,-25-24 16,25 24-16,-25-25 15,24 25-15,1-25 16,-25 0 0,25 25-1,-25-25-15,25 25 16,-25-24-1,25 24 1,-25-25-16,0 0 16,24 0-1,-24 0 1,0 0 0,0 1-16,0-1 15,0 0 1,-24 25-1,24-25-15,0 0 16,-25 25-16,25-24 16,-25 24-16,25-25 15,-25 25-15,25-25 16,-25 25-16,1 0 0,24-25 16,-25 0-16,0 1 15</inkml:trace>
  <inkml:trace contextRef="#ctx0" brushRef="#br0" timeOffset="884745.5559">4936 5904 0,'0'-25'0,"25"25"47,0 0-31,-25 25-16,25-25 15,-1 24-15,-24 1 16,25-25-16,0 25 16,0 0-16,0 0 15,-1-25-15,-24 24 0,25-24 16,0 25-16,-25 0 16,25-25-16,-50-25 46,25 0-46</inkml:trace>
  <inkml:trace contextRef="#ctx0" brushRef="#br0" timeOffset="884891.0146">5135 5879 0,'0'25'47,"-25"-1"-47,0 1 0,25 0 15,-25 0-15,25 0 16,-25-1-16,25 1 0</inkml:trace>
  <inkml:trace contextRef="#ctx0" brushRef="#br0" timeOffset="895017.1498">15354 5804 0,'0'25'156,"25"-25"-109,0 0-32,0 0 1,-1 0 0,1 0-16,0 0 0,0 0 15,0 0 1,-1 0-16,1 0 16,0 0-1,0 0-15,0 0 0,-1 0 16,1 0-16,0 0 15,0 0-15,0 0 16,-1 0-16,1 0 16,0 0-16,0 0 31,-25-25 16,0 0-32,-25 25 1</inkml:trace>
  <inkml:trace contextRef="#ctx0" brushRef="#br0" timeOffset="895513.0318">15751 5655 0,'25'0'62,"0"0"-31,-1 25 1,1-25-17,-25 25-15,25-25 16,0 0 0,-25 25-16,25-25 15,-25 25 1,0-1-1,-25-24 1,25 25 0,-25-25-16,0 25 0,25 0 15,-25-25 1,1 25-16,-1-25 0,25 25 16,-25-25-16,0 24 15,0-24 1,50 0 15</inkml:trace>
  <inkml:trace contextRef="#ctx0" brushRef="#br0" timeOffset="896171.1256">16297 5730 0,'-25'-25'16,"25"50"46,-25-25-62,0 0 16,25 25-16,-25-25 15,25 24-15,-24 1 16,24 0 0,0 0-1,24 0 1,1-25 0,-25 25-16,25-25 15,0 0-15,0 0 16,-1-25-1,-24 0 1,25 25-16,-25-25 16,0 0-1,0 0-15,0 1 16,-25-1-16,1 25 16,24-25-16,-25 25 15,0 0 16,25 25-15,25-25 0,-25 25-16,25-25 15</inkml:trace>
  <inkml:trace contextRef="#ctx0" brushRef="#br0" timeOffset="896597.3525">16570 5730 0,'-25'0'31,"0"0"-15,25 25-1,-25-25-15,0 24 16,25 1-1,0 0 1,25 0 0,-25 0-1,25-25-15,0 0 16,0 0-16,-1 0 16,1 0-1,-25-25-15,25 25 0,-25-25 16,0 0-16,0 0 15,0 1-15,-25-1 16,0 25 15,25 25 1,25-25-17</inkml:trace>
  <inkml:trace contextRef="#ctx0" brushRef="#br0" timeOffset="896856.0473">16942 5655 0,'0'0'0,"0"25"62,0 0-46,0 0-16,0 0 15,0-1-15,0 1 16,0 0 0,0 0-16,0 0 0,0 0 31</inkml:trace>
  <inkml:trace contextRef="#ctx0" brushRef="#br0" timeOffset="917757.6944">29518 6821 0,'0'0'0,"-25"0"16,25-25-1,-25 25 1,25 25 0,-25-25-16,25 25 15,-25-25 1,25 25-16,0 0 15,0 0 1,0-1-16,-24 1 16,24 0-16,0 0 15,24 0-15,1-25 16,0 0-16,0 0 16,0 0-16,-1 0 15,1-25-15,0 25 0,-25-25 16,25 25-16,0-50 0,-25 26 15,24-1-15,-24 0 0,0 0 16,0-25-16,0 26 0,0-1 16,0 0-16,-24 0 15,-1 25 1,0 0-16,-25 0 16,50 25-16,-24-25 0,-1 0 15,25 25-15,-25 0 16,25-1-1,25-24 1</inkml:trace>
  <inkml:trace contextRef="#ctx0" brushRef="#br0" timeOffset="918129.1365">29914 6772 0,'25'0'0,"-50"0"47,1 24-47,-1 1 16,25 0-16,-25-25 16,25 25-16,0 0 0,0 0 15,25-1 1,0 1-16,-1-25 15,1 0-15,0 0 16,0 0-16,0 0 0,-1 0 16,1 0-16,-25-49 0,25 49 15,0-50-15,-25 25 0,0 0 16,0 0-16,-25-24 16,0 49-16,0-25 0,1 25 15,-1 0-15,0 0 16,50 0-1</inkml:trace>
  <inkml:trace contextRef="#ctx0" brushRef="#br0" timeOffset="918325.7513">30386 6747 0,'0'0'0,"0"-25"0,25 25 15,-25-25-15,-25 50 31,25 0-15,0 0-16,-25 24 16,25-24-16,0 25 0,0-25 0,0-1 15,-25 1-15,25 50 0,-25-51 16,25 1-16,0 0 0,-24-25 16,-1 25-16</inkml:trace>
  <inkml:trace contextRef="#ctx0" brushRef="#br0" timeOffset="918868.712">29146 6697 0,'24'0'0,"-24"25"47,-24-25-31,-1 0-1,0 0-15,0 0 16,0 0-16,0 0 0,1-25 0,-1 25 16,-50 0-16,51-25 0,-26 25 15,25 0-15,-24 0 16,-26-24-16,50 24 0,1 0 15,-26 0-15,25 0 0,-24 0 0,-1 0 16,25 24-16,0-24 0,1 25 16,-1-25-16,0 25 15,0 0-15,0-25 16,25 25 0,-24-25-1,24-25 1,0 0-1</inkml:trace>
  <inkml:trace contextRef="#ctx0" brushRef="#br0" timeOffset="919089.3815">28352 6548 0,'-25'0'31,"0"25"-15,0 0-16,1-25 15,-1 25-15,0 0 0,0-25 16,0 24-16,-24 26 0,24-25 0,0 0 16,25-1-16,-25-24 15,25 25-15,-25 25 0,25-25 0,0 0 16,25-25 0,-25 24-16,25 1 0,0-25 0</inkml:trace>
  <inkml:trace contextRef="#ctx0" brushRef="#br0" timeOffset="929369.275">31477 9327 0,'-25'0'16,"1"0"-1,-1 0-15,0 0 16,0 0 0,0-25-16,1 25 0,-1 0 15,0 0-15,0 0 0,-25-25 16,-24 25-16,49 0 0,-24-25 16,-1 25-16,0 0 0,-24-25 15,24 25-15,26 0 0,-26 0 16,0-24-16,26 24 0,-51 0 15,50 0-15,1-25 0,-1 25 0,0 0 16,50 0 15,0 0-15,-1 25-16,1-25 16,50 0-16,-26 0 0,-24 0 15,25 24-15,-1-24 0,1 0 16,74 25-16,-75-25 0,1 0 15,0 25-15,24-25 0,1 25 16,-26-25-16,-24 0 0,0 0 16,0 0-16,-1 25 0,-48-25 15,-1 0-15,0 0 16,-25 0-16,-49-25 0,49 25 16,-24-25-16,0 25 0,-1-25 15,-74 25-15,75-25 0,-25 25 16,24 0-16,1-24 0,0 24 15,-26 0-15,51 0 0,-1 0 16,25-25-16,0 25 0,1 0 16,-1 0-16,74 0 15,1 25 1,-25-25-16,25 0 0,-1 24 16,1-24-16,24 0 0,50 0 15,-49 0-15,-26 0 0,26 25 0,-1-25 16,0 0-16,50 25 0,-74-25 15,-25 0-15,24 25 16,-24-25-16,-74 0 16,24 0-16,-25 0 0,1 0 15,-100-25-15,74 25 0,-24 0 0,0-25 16,0 25-16,0 0 16,-100-25-16,100 25 0,0 0 0,49 0 15,-24 0-15,24 0 16,0 0-16,75 0 15,50 0-15,-26 0 16,26 0-16,-1 25 0,0-25 16,1 0-16,99 0 0,-75 0 15,-25 0-15,1 0 0,24 0 16,-50 25-16,51-25 0,-51 0 16,-24 0-16,-75 0 15,26 0-15,-51 0 16,26 0-16,-51 0 0,26 0 15,-149 0-15,124-25 0,-26 25 16,26 0-16,-25-25 0,25 25 16,-50 0-16,100 0 0,-1 0 0,100 0 15,-1 0 1,26 0-16,-1 0 0,25 0 16,0 0-16,125 0 0,-100 25 15,-25-25-15,0 0 0,-24 0 16,-26 25-16,1-25 0</inkml:trace>
  <inkml:trace contextRef="#ctx0" brushRef="#br0" timeOffset="929878.4331">27657 9451 0,'0'0'0,"50"0"16,-1 0-16,-24 0 15,25-25-15,-1 25 0,1 0 16,0 0-16,74-25 0,-99 25 15,24 0-15,1 0 0,-25 0 16,-50 0-16,0 0 0,-25 25 16,1-25-16,-26 0 0,-74 0 15,75 0-15,0 25 0,-1-25 16,1 0-16,24 0 0,-24 0 16,49 24-16,0-24 0,75 0 15,-25 0-15,123 0 16,-73 0-16,49 0 0,0 0 0,0 0 15,124 0-15</inkml:trace>
  <inkml:trace contextRef="#ctx0" brushRef="#br0" timeOffset="935577.8919">4490 11807 0,'0'25'0,"-25"-25"125,25-25-125,-25 25 16,0 0-16,0-50 16,1 26-16,-1 24 0,25-25 15,-25 25-15,0-25 0,0 0 16,1 25-16,24-25 0,-25 25 16,0 0-16,25-24 0,-25 24 15,0 0 1,25 24 46,0 1-62,-24 0 16,24 0-16,0 0 0,0-1 16,-25 1-16,25 0 0,0 0 0,0 0 15,0-1 1,0-48 15,0-1-31,0 0 16,0 0-16,0 0 0,25 1 15,-25-1-15,0-25 0,0 25 16,24 25-16,-24-24 16,0-1-1,25 25 1,0 25-1,0-25-15,0 24 16,-1-24-16,1 0 16,0 0-16,0 0 0,24 0 15,-24 0-15,0 0 16,0-24-16,-25-1 16</inkml:trace>
  <inkml:trace contextRef="#ctx0" brushRef="#br0" timeOffset="940438.1671">15850 6548 0,'25'0'171,"0"0"-155,0 0-16,24 0 16,-24 0-1,0 0-15,0 0 0,-1 0 0,1-24 16,0 24-16,0 0 0,0 0 16,-1-25-16,26 25 0,-25 0 15,0 0-15,-1 0 16,-48 0 62</inkml:trace>
  <inkml:trace contextRef="#ctx0" brushRef="#br0" timeOffset="940702.4818">16247 6375 0,'25'0'15,"0"0"1,-1 0 0,1 0-16,0 25 15,-25-1-15,25-24 16,-25 25-16,0 0 15,0 0-15,0 0 0,-25-1 16,0 1-16,0 0 16,1-25-1,24 25-15,-25-25 0,0 0 16,25-25 0</inkml:trace>
  <inkml:trace contextRef="#ctx0" brushRef="#br0" timeOffset="941165.9232">16768 6424 0,'0'0'0,"0"25"62,-25-25-46,25 25-16,-25 0 0,25 0 16,0-1-1,25 1 1,0-25-16,0 25 15,0-25-15,-1 0 16,1 0-16,-25-25 16,25 25-16,-25-25 0,25 25 15,-25-24-15,0-1 0,0 0 16,0 0-16,0 0 16,-25 1-16,0 24 31,0 0-31,1 0 15,-1 0 1,50 0 15,-1 0-31</inkml:trace>
  <inkml:trace contextRef="#ctx0" brushRef="#br0" timeOffset="941566.5471">17190 6424 0,'24'0'16,"-48"0"31,-1 25-47,25 0 15,-25-25 1,25 25-16,0 0 0,0-1 15,25 1 1,0-25 0,-1 0-1,1 25-15,0-25 16,-25-25-16,25 25 0,-25-25 16,25 1-16,-25-1 15,0 0-15,0 0 16,-25 25-16,0 0 15,0-25-15,0 25 16,50 0 31</inkml:trace>
  <inkml:trace contextRef="#ctx0" brushRef="#br0" timeOffset="941933.5587">17487 6449 0,'25'0'15,"-25"-25"-15,0 50 63,-25-25-48,25 25-15,0 0 0,-25-25 16,25 25-16,0-1 16,0 1-1,25-25-15,0 0 16,0 25-16,0-25 0,0 0 16,-1 0-16,1-25 0,0 0 15,0 1-15,-25-1 16,0 0-16,0 0 15,-25 25-15,25-25 16,-25 25-16,0 0 0,-24 0 16</inkml:trace>
  <inkml:trace contextRef="#ctx0" brushRef="#br0" timeOffset="942427.5162">17934 6400 0,'-25'24'47,"25"1"-31,0 0-16,-25-25 15,25 25-15,0 0 0,-25-25 16,25 24-16,-24 1 16,24 0-1,24-50 17,1 0-17,0 1-15,-25-1 0,25 25 16,-25-25-16,25 0 0,-1 25 15,1-49-15,0 24 0,0 0 16,0 25 0,-25 25 15,0 0-15,0-1-16,0 1 0,0 0 0,0 0 15,0 0-15,0 24 16,0-24-16,0 0 15,0 0-15,0-50 47</inkml:trace>
  <inkml:trace contextRef="#ctx0" brushRef="#br0" timeOffset="942590.3515">17934 6474 0,'0'0'0,"-25"0"16,50 0 15,24 0-31,-24 25 16,0-25-16,0 0 16,0 25-16,24-25 0,-24 0 15</inkml:trace>
  <inkml:trace contextRef="#ctx0" brushRef="#br0" timeOffset="963211.4038">12204 12278 0,'25'0'140,"0"0"-109,-1 0-15,1 0 0,-25 25-1,25-25-15,0 0 16,-25 25 0,25-25-16,-1 0 15,-24 25-15,25-25 16,0 0-16,0 0 15,-25 25 1,25-25-16,-1 0 16,1 0-16,0 0 15,0 0 1,0 0-16,-1 0 16,1 0-1,0 0 16,-50 0 16,0 0-31,1 0 0,-1 0-16,0 0 0</inkml:trace>
  <inkml:trace contextRef="#ctx0" brushRef="#br0" timeOffset="963941.3298">12303 12353 0,'-25'0'31,"1"25"47,24-1-62,0 1-1,0 0-15,0 0 16,0 0-16,0-1 15,0 1 1,0 0 0,0 0-1,0-50 17,0 0-17,0 0 1,0 1-16,0-1 15,24 0-15,-24 0 16,0 0-16,0 1 16,0-1-16,0 0 15,0 0 1,0 0 0,0 1-1,0-1-15,0 0 16,0 0-1,0 0 17,25 25 30,0 0-46,0 0-16,0 0 15,-1 0-15,1 0 16,0 0-16,0 0 0,-50 0 47,0 0-47</inkml:trace>
  <inkml:trace contextRef="#ctx0" brushRef="#br0" timeOffset="973640.79">13841 4142 0,'25'25'250,"0"-25"-234,-1 0-16,-24 25 15,50-25-15,-25 0 0,0 0 16,-1 0-16,26 0 15,-25 0-15,0 25 0,-1-25 16,1 0-16,0 0 16,0 0-16,0 0 15,-1 0 1,-48 0 46,-1-25-46</inkml:trace>
  <inkml:trace contextRef="#ctx0" brushRef="#br0" timeOffset="973958.6944">14139 4093 0,'24'0'32,"1"0"-32,0 0 15,0 0 1,0 25-16,-1-25 16,-24 24-16,25-24 0,-25 25 15,0 0-15,-25 0 31,25 0-31,-49-1 16,24-24-16,0 25 0,0-25 16,1 25-16,-1-25 15,0 25-15,0-25 16</inkml:trace>
  <inkml:trace contextRef="#ctx0" brushRef="#br0" timeOffset="974770.435">14734 4018 0,'-25'0'78,"25"25"-63,-25-25-15,1 25 16,24 0 0,-25-25-1,25 25 1,-25-1 0,25 1-1,0 0-15,0 0 16,0 0-16,0-1 15,25 1 1,0-25 15,-1 0-31,1 0 16,-25-25 0,25 25-16,0-24 15,-25-1 1,25 0-16,-25 0 15,0 0 1,0 1-16,-25-1 31,0 25-15,25-25-16,-25 25 16,0 0-16,1 0 15</inkml:trace>
  <inkml:trace contextRef="#ctx0" brushRef="#br0" timeOffset="975354.6249">15106 4068 0,'-25'0'47,"25"25"-47,-25-25 16,25 25 0,-24-25-16,24 24 0,0 1 15,-25-25 1,25 25-16,0 0 15,0 0-15,25-25 32,-1 24-32,1-24 15,0 0-15,0 0 16,0-24-16,-1 24 16,1-25-16,-25 0 0,25 25 15,-25-25-15,0 0 16,0 1-1,-25-1 1,0 25 0,1 0-16,-1 0 15,0 0 1,50 0 15</inkml:trace>
  <inkml:trace contextRef="#ctx0" brushRef="#br0" timeOffset="975840.054">15503 4118 0,'25'0'0,"-50"0"47,25 24-32,-25-24 1,0 25-16,25 0 15,0 0 1,0 0 0,25-25-1,0 0 1,0 0-16,0 0 16,-1 0-16,1 0 15,0-25 1,-25 0-16,0 0 15,0 0-15,0 1 16,-25-1 0,0 0-1,1 25-15,24 25 47</inkml:trace>
  <inkml:trace contextRef="#ctx0" brushRef="#br0" timeOffset="976629.2392">15999 4043 0,'0'0'0,"25"0"0,-50 0 78,25 25-78,-25-25 15,25 25-15,0 0 16,-25-25-16,25 24 16,-24 1-16,24 0 15,-25 0-15,0 0 16,25-1-16,-25-24 15,25 25-15,0 0 0,-25-25 16,25 25-16,25-50 47,-25 0-47,25 0 16,0 1-16,0-1 15,-1 0 1,1-25-16,0 26 15,-25-1-15,25 25 16,-25-25-16,25 0 0,-1 25 16,-24-25-16,0 50 62,0 0-46,0 0-1,0 0-15,0-1 16,0 1 0,0 0-1,0 0-15,0 0 16,0-1 0,25-24-16,-25 25 0,0 0 15,25-25 1,-25 25-16,25 0 15,0-1 1,-25 1 0,24-25-1,-48-25 32,-1 25-31,0 0-16,25-24 0,-25 24 15</inkml:trace>
  <inkml:trace contextRef="#ctx0" brushRef="#br0" timeOffset="976823.265">15925 4266 0,'24'0'46,"1"0"-46,0 0 0,0 0 0,0 0 16,-1 0-16,26 0 0,-25 0 16,0 0-16,-1 0 15,1 0-15,-25 25 16,-25-25 0</inkml:trace>
  <inkml:trace contextRef="#ctx0" brushRef="#br0" timeOffset="1.00758E6">7838 12105 0,'0'24'31,"25"-24"0,0 0-31,0 0 16,-1 0 15,1 0-15,0 0-16,0 0 15,0-24-15,0 24 0,-1-25 16,1 25-16,0-25 0,25 25 16,-26 0-16,26-25 0,-25 0 15,0 25-15,-1-24 0,1 24 16,0-25-16,25 0 0,-26 25 0,1 0 16,0-25-16,0 25 0,24-25 15,-24 25-15,0-24 0,0 24 16,24-25-16,-24 0 0,50 0 15,-51 0-15,26 1 0,-25-1 16,24 25-16,1-25 0,25 0 16,-51 0-16,26 25 0,-25-24 0,0-1 15,49 0-15,-24 25 16,-26-25-16,26 0 0,-25 25 16,24-24-16,26-26 0,-50 25 0,24 0 15,1 1-15,-25-1 0,74-25 16,-50 25-16,1 1 15,0-1-15,-1 0 0,1-25 0,49 1 16,-49 24-16,-1 0 0,1 0 16,0 0-16,49-24 0,-50 24 15,1-25-15,0 50 0,-26-49 16,26 24-16,49-25 0,-49 26 0,-1-1 16,1 0-16,0 0 0,49-24 15,-50 24-15,1 0 0,0 0 16,-1 0-16,1-24 0,49-1 15,-74 25-15,25 1 16,-1-1-16,1 0 0,24-25 0,-24 50 16,-25-24-16,24-1 0,-24 0 15,25 0-15,24-24 0,-49 24 16,24 0-16,-24 0 0,25 0 16,24-24-16,-24 24 0,-25 0 15,24 25-15,1-25 0,-25 0 16,74-24-16,-74 24 0,24 0 15,1 0-15,-25 25 0,74-49 16,-74 24-16,24 0 0,-24 0 16,0 25-16,25-24 0,-1-26 15,-24 50-15,0-25 0,0 25 0,-1-25 16,1 25-16,-25-24 0,25 24 16,-25-25-16,25 25 15,-25-25 1,25 25-16,-1 0 15,-24-25 1,25 25-16,-25-25 31,-25 25-15,1 0 0,-1 0-16</inkml:trace>
  <inkml:trace contextRef="#ctx0" brushRef="#br0" timeOffset="1.00804E6">12824 9252 0,'50'0'15,"-26"0"1,1 0-16,0 0 16,0 0-1,0 0-15,-1 0 0,1 0 16,0 0-16,0 0 15,0 0 1,-25 25-16,24-25 16,-24 25-1,0 0-15,0-1 16,0 1 0,0 0-16,0 0 15,0 0-15,-24 24 16,-1-24-16,0 0 15,25 0-15,-25-1 0,0 1 0,25 0 16,-24 0-16,-1 0 16</inkml:trace>
  <inkml:trace contextRef="#ctx0" brushRef="#br0" timeOffset="1.00968E6">13643 8111 0,'-25'-25'16,"25"50"62,0 0-62,0 0-1,0 0-15,0-1 16,-25 1 0,25 0-16,0 0 0,0 0 15,-25-1-15,25 1 16,0 0-16,0 0 0,0 0 16,0-1-16,0 1 0,-25 0 15,25 0 1,0 0-16,0-1 15,0-48 32</inkml:trace>
  <inkml:trace contextRef="#ctx0" brushRef="#br0" timeOffset="1.01008E6">13767 8359 0,'0'25'47,"0"0"-32,0 0-15,-25-1 16,25 1-1,0 0-15,0 0 32,25-25-32,-1 0 15,1 0 1,0 0-16,-25-25 16,0 0-16,0 0 15,0 1-15,0-1 0,-25 0 16,0 25-1,1 0 1,-1 0 0,25 25-1,25-25-15,-1 0 16,1 0 0,25 25-16</inkml:trace>
  <inkml:trace contextRef="#ctx0" brushRef="#br0" timeOffset="1.01048E6">14064 8434 0,'-149'0'16,"323"-25"-16,-199 50 0,75-75 0,-50 25 31,-25 25 0,0 0-31,0 25 16,1 0-16,-1 0 15,0-25-15,25 24 16,0 1-16,0 0 16,0 0-1,25-25-15,0 0 16,-1 0-16,1-25 16,0 0-16,0 0 15,-25 1 1,0 48 15,0 1-15,0 0-1,0 0-15,0 0 16,25-25 0,-1 0-16,1 0 15,0 0-15,0-25 16</inkml:trace>
  <inkml:trace contextRef="#ctx0" brushRef="#br0" timeOffset="1.01088E6">14387 8458 0,'49'-24'16,"-173"98"-1,199-124-15,-26 1 0,-49 24 16,-24 25 0,-1 0-1,0 0 1,25 25-16,-25-25 0,0 0 0,25 25 15,-25-25-15,25 24 0,0 1 16,-24-25-16,24 25 16,0 0-16,24-25 15,1 0-15,0 0 16,0 0-16,0 0 0,-25-25 16,25 25-16,-25-25 0,24 0 15,1 1-15,-25-1 16,25 0-16,0 0 0,-25 0 15,25 1-15,-25-1 0,0 0 16,24 0-16,-24 0 16,-24 50 15,24 25-31,-25-25 16,25-1-16,0 1 0,0 0 15,-25 25-15,25-26 16,0 1-16,0 0 0,0 0 15</inkml:trace>
  <inkml:trace contextRef="#ctx0" brushRef="#br0" timeOffset="1.0112E6">15230 8136 0,'0'0'0,"-25"0"31,0 25-31,1 24 15,24-24-15,-25 25 16,0-25-16,25-1 0,0 1 16,0 0-16,0 0 0,0 24 15,0-24-15,0 0 16</inkml:trace>
  <inkml:trace contextRef="#ctx0" brushRef="#br0" timeOffset="1.01187E6">14908 8359 0,'0'0'0,"49"0"47,-24 0-47,0 0 0,0 0 16,-1 0-16,26 25 0,0-25 15,-26 0-15,1 0 16,0 0-16,-25-25 0,25 25 0,-25-25 15,25 1-15,-25-1 16,0 0-16,0 0 16,24 25-16,-24-25 0,0 1 15,0-1-15,25 25 32,-25 25-17,0-1 1,0 26-16,0-25 0,-25 0 0,25-1 15,0 1-15,-24 0 0,24 0 16,0 0-16,-25-1 0,25 1 16,0 0-16,25-25 31,-1-25-31,1 0 16,0 25-16,-25-24 0,25-1 15,0 25-15,-25-25 0,25 25 16,-25 25 31,0 0-47,0-1 15,0 1 1,24-25-16,26 0 16,-25-25-16,0 25 15,-25-24-15,24-1 16,-24 0-16,25 0 0,-25 0 15,0 1-15,0-1 16,-25 25 0,1 0-16,24 25 15,-25-1-15,0 1 16,25 0-16,0 0 16,25 0-1,-25-1-15,25-24 0,-1 0 0,-24 25 16,50-25-16,0 0 0</inkml:trace>
  <inkml:trace contextRef="#ctx0" brushRef="#br0" timeOffset="1.0124E6">16297 8260 0,'0'0'0,"0"25"16,0 0 0,0 24-1,0-24 1,0 0-16,0 0 0,0-1 0,0 1 15,0 0-15,0 0 16,24-25 0,1-25-1,-25 0-15,0 0 16,25 25-16,-25-24 0,25-1 16,-25-25-16,25 50 0,-25-25 0,0 1 15,25 24-15,-1 0 31,1 24-15</inkml:trace>
  <inkml:trace contextRef="#ctx0" brushRef="#br0" timeOffset="1.01273E6">16669 8409 0,'0'0'16,"25"0"-16,-25-25 15,0 0 1,0 0-1,-25 25-15,0 0 16,0 0-16,0 25 16,1-25-16,24 25 0,-25-25 15,25 25-15,0 0 0,25-1 32,-1-24-32,1 0 15,0 0-15,0 0 0,0-24 16,-1 24-16,-24-25 31,0 50-15,0-1-1,0 1 1,25-25 15,0-25-31,-25 1 0,25-1 16</inkml:trace>
  <inkml:trace contextRef="#ctx0" brushRef="#br0" timeOffset="1.01293E6">16917 8161 0,'0'0'15,"25"-25"-15,-25 50 32,0 24-17,-25-24-15,25 0 16,0 0-16,-25 24 0,0-24 15,25 0-15,0 0 16,0 0-16,0-1 0,0 1 16,25-25-1</inkml:trace>
  <inkml:trace contextRef="#ctx0" brushRef="#br0" timeOffset="1.01342E6">17041 8334 0,'-99'100'15,"198"-200"-15,-124 100 16,0 25 0,25 25-16,0-25 15,0-1 1,0 1-16,25 0 0,0-25 16,0 0-1,-1-25 1,1 25-16,-25-25 0,0 1 15,25-1-15,0 0 16,-25 0-16,-25 50 31,25 0-15,-25 0-16,0-1 16,25 1-16,0 0 31,50-25-31,-25 0 0,0 0 15,-1 0-15,1-25 0,25 0 16,-25 25-16,-1-24 0,1-1 16,0 25-16,0-50 0,-25 25 15,0 1 1,-25 24-16,0 0 16,0 24-16,1 1 15,-1 25-15,25-25 16,0 24-1,25-49-15,-25 25 0,49-25 16,-24 0-16,0 0 0,24 25 16,-24-25-16,0 0 0,25 0 15</inkml:trace>
  <inkml:trace contextRef="#ctx0" brushRef="#br0" timeOffset="1.01385E6">18058 8359 0,'0'0'0,"0"-25"0,25 25 0,-25-24 15,0-1 1,-25 0-1,0 25 1,0 0 0,0 25-16,25 0 15,0-1 1,0 1-16,25-25 16,-25 25-16,25 0 0,0-25 15,0 25-15,-1-1 16,1 1-16,-50 0 31,1-25-31,-26 0 16,25 0-16,25-25 31,25-24-15,0 24-16,0 0 15,-1 0-15</inkml:trace>
  <inkml:trace contextRef="#ctx0" brushRef="#br0" timeOffset="1.01403E6">18207 8285 0,'24'-25'15,"-48"50"-15,73-75 0,26-24 32,-51 74-17,-24 25 1,0-1-16,0 1 16,0 0-16,0 0 0,0 24 15,0-24-15,-24 0 0,24 0 16,0 0-16,0-1 15,0 1-15,0 0 16,-25-25 0,25-25-16</inkml:trace>
  <inkml:trace contextRef="#ctx0" brushRef="#br0" timeOffset="1.01466E6">18207 8359 0,'99'99'15,"-198"-198"-15,74 99 0,50-25 31,24 25-31,-24 0 16,0 0-16,24 0 0,-24 0 16,0 0-16,0 0 0,0 0 15,-1 0-15,1 0 16,-25 25 0,-25 0-1,25 0-15,0 0 31,0-1-31,25-24 16,-25 25-16,25-25 0,0 0 16,0 0-16,0 0 0,-1 0 15,-24-25-15,25 1 0,-25-1 16,0 0-16,0-25 16,0 26-16,0-1 15,-25 0-15,-24 0 16,49 0-16,-25 25 0,50 0 47,0 25-47,-1 0 15,1-25-15,0 0 16,0 0-16,0 0 16,-25 25-16,24-25 15,-24 25-15,25-25 0,0 0 16,-25 24-16,0 1 15,25-25 1,-25 25-16,0 0 31,0-50 1,25 0-17,-1 0 1,1 25-16,0-24 0,0-1 15,-25 0-15,25 25 0,-25-25 16</inkml:trace>
  <inkml:trace contextRef="#ctx0" brushRef="#br0" timeOffset="1.0153E6">18976 8409 0,'-25'-124'16,"74"273"-16,-73-174 0,48 74 0,1-49 15,0 0 1,-25-24-16,25-1 16,0 25-16,-1-50 15,-24 25-15,25 25 16,-25-24-16,0-1 16,-25 25-1,1 0-15,-1 0 16,25 25-16,-25-1 0,0-24 0,25 25 15,0 0 1,0 0-16,25 0 16,0-25-1,0 0-15,-1 24 0,1-24 16,0 0-16,0 0 0,0 0 0,49-24 16,-49-1-16,0 25 15,-1-25-15,1 25 0,25-25 0,-25 0 16,-1 25-16,-24-24 15,0-1 1,-24 25 0,-1 0-16,0 0 15,0 0-15,0 25 0,-24 24 16,24-24-16,25 0 16,0 0-16,0-1 15,0 1-15,25-25 0,24 0 16,-24 0-16,0 0 15,0-25-15,0 1 0,-1 24 16,1-25-16,25-25 0,-25 1 16,-25 24-16,25 0 0,-1 0 15,1-49-15,-25 49 0,25 25 16,-25-25-16,0 0 0,-25 25 16,25 25-1,-25 0-15,1 25 16,24-26-16,-25 1 0,0 0 15,25 25-15,-25-26 0,25 26 0,0 0 16,-25-26-16,25 1 0,0 0 16,0 25-16,-25-26 0,25 1 15</inkml:trace>
  <inkml:trace contextRef="#ctx0" brushRef="#br0" timeOffset="1.01579E6">15528 9079 0,'-25'0'0,"0"0"16,25 24 0,0 1-1,-25-25-15,25 25 16,0 0-16,0 0 15,0-1-15,0-48 47</inkml:trace>
  <inkml:trace contextRef="#ctx0" brushRef="#br0" timeOffset="1.01594E6">15528 8880 0,'0'0'0,"0"25"31,0 0-15,0-1-16,49-24 0,-24 0 15,-25 25-15,25-25 0,0 0 16</inkml:trace>
  <inkml:trace contextRef="#ctx0" brushRef="#br0" timeOffset="1.01625E6">15751 9029 0,'0'50'31,"-25"-125"-31,50 174 16,-25-173-16,0 173 0,-25-74 0,25 0 16,0 0-1,25-50 17,0-25-32,-25 25 15,25 1-15,-25-1 16,24 0-16,1 25 15,0-25 1,0 25 0,-25 25-16,0 0 0,0 0 15,0-1-15,0 1 0,0 0 16,0 0-16,0 0 16,-25-25-16,25 24 0,25-24 31,0 0-31,-1-24 0,1 24 15</inkml:trace>
  <inkml:trace contextRef="#ctx0" brushRef="#br0" timeOffset="1.01653E6">16272 9054 0,'0'-25'0,"25"25"46,-1 0-30,1 25-16,-25 0 16,25-25-16,-25 24 0,25-24 15,0 25-15,-25 0 0,25 0 16,-1 0-16,-24-1 16,25 1-16,0 0 0,0 0 15,-25-50 16,0 0-31,0 0 16,0 1-16,0-1 0</inkml:trace>
  <inkml:trace contextRef="#ctx0" brushRef="#br0" timeOffset="1.0167E6">16570 9004 0,'-25'99'0,"50"-198"0,-50 124 46,0-25-46,25 25 0,-25 0 16,0-1-16,1 1 0,-1 0 16,0 0-16,0-25 0,25 25 0,-25-1 15,0 1-15,25 0 16</inkml:trace>
  <inkml:trace contextRef="#ctx0" brushRef="#br0" timeOffset="1.01954E6">17239 8954 0,'0'-24'0,"0"-1"16,25 25-16,-25-25 15,0 50 17,0 0-32,-25-25 15,25 24-15,0 1 0,-25 0 16,25 0-16,0 0 0,0 24 16,-24-24-16,24 0 15,0 0-15,0 0 0,0-1 16,-25 1-16,25 0 0,0 0 15,-25-25 1,25-25 0</inkml:trace>
  <inkml:trace contextRef="#ctx0" brushRef="#br0" timeOffset="1.01989E6">17016 9153 0,'0'0'16,"0"-25"-1,25 25-15,24 0 16,-24 0 0,50 0-16,-51 0 0,1-25 15,0 25-15,0 0 0,0 0 0,-1 0 16,1 25-16,-25 0 16,-25 0-1,25 0 1,-24-25-16,24 24 15,0 1-15,0 0 0,24-25 16,1 0-16,0 0 16,0 0-16,0-25 15,-25 0-15,0 1 16,0-1-16,-25 0 16,25 0-16,-25 25 0,25-25 0,-50 25 15,50-24-15,-24 24 16,73 0 15,-24 0-31</inkml:trace>
  <inkml:trace contextRef="#ctx0" brushRef="#br0" timeOffset="1.02011E6">17859 9004 0,'0'0'0,"25"-25"16,-25 50 31,0 0-47,0 0 15,0 0-15,0 24 0,0-24 16,0 0-16,0 0 0,0 24 16,0-24-16,0 0 15,0 0-15,-25-25 16</inkml:trace>
  <inkml:trace contextRef="#ctx0" brushRef="#br0" timeOffset="1.02076E6">17735 9203 0,'100'124'0,"-200"-248"0,125 124 31,25 0-15,-25-25-16,-1 25 0,1 0 0,25 0 15,-1 0-15,-24 0 0,0-25 16,0 0-16,0 0 16,-25 1-16,0-1 15,0 0 1,0 0-16,0 0 16,-25 25-16,25 25 31,0 25-16,-25-25-15,25-1 0,0 1 0,0 0 16,0 0-16,0 0 0,0-1 16,0 1-16,0 0 15,0 0 1,25-25-16,0-25 16,-1 25-16,1-50 0,0 26 15,-25-1-15,25 0 16,0 25-16,-25-25 0,24 25 15,-24-25-15,0 50 32,0 0-32,0 0 15,0 0-15,0 24 16,25-49-16,-25 25 16,25-25-16,0 0 0,0 0 15,-1 0-15,1 0 0,0-25 16,25 0-16,-26 1 15,1-1 1,-25 0-16,0 0 0,-25 0 16,1 25-1,-1 0-15,25 25 16,0 0-16,-25 0 16,25 0-16,0-1 15,50 1-15,-26 0 16,1-25-16,25 0 0,-25 25 15,0-25-15,49 0 0,-49 0 16,0 0-16</inkml:trace>
  <inkml:trace contextRef="#ctx0" brushRef="#br0" timeOffset="1.02141E6">16570 9649 0,'-25'25'32,"25"0"-32,-25-1 0,25 1 15,-25 0-15,0 25 0,25-26 16,-24 1-16,24 0 0,-25 0 15,25 0-15,-25 24 0,25-24 16,-25 0-16,25 0 16,0-50 15,25 0-31,-25 0 0,25 25 16,-25-25-16,0 1 0,49-26 15,-49 0-15,25 26 0,-25-1 0,25 0 16,0 0-16,0-24 15,-25 24-15,24 25 16,-24-25-16,25 25 16,0 25-1,-25 0 1,0-1-16,0 1 0,25 0 16,-25 25-16,0-26 0,0 1 15,0 0-15,0 0 0,25 0 0,-25 24 16,0-24-16,0 0 15,0 0 1,-25-25 0,25-25-16,-25 0 0</inkml:trace>
  <inkml:trace contextRef="#ctx0" brushRef="#br0" timeOffset="1.02157E6">16421 9872 0,'149'75'0,"-298"-150"0,174 75 31,-1 0-15,1 0-16,0 0 0,0 0 15,0 0-15,24 0 0,-24 0 16,0 0-16,0 0 0</inkml:trace>
  <inkml:trace contextRef="#ctx0" brushRef="#br0" timeOffset="1.02195E6">17016 9798 0,'0'-25'32,"25"25"-32,-25-25 31,-25 25-16,0 0 1,0 0-16,1 0 16,24 25-16,-25 0 0,0-25 0,25 25 15,-25-25-15,25 24 0,-25 1 16,25 0-16,0 0 16,0 0-16,25-1 15,0 1-15,0-25 0,0 25 16,-1-25-16,1 25 0,0-25 15,0 0-15,0 0 0,-1 0 16,1 0-16,0-25 0,0 0 16,0 25-16,-25-25 15,0 1-15,-25 24 16</inkml:trace>
  <inkml:trace contextRef="#ctx0" brushRef="#br0" timeOffset="1.02248E6">16272 10319 0,'25'0'63,"-25"25"-63,24-25 15,1 0-15,0 0 0,25 0 16,-1 0-16,-24 0 0,25 0 15,-1 0-15,26 24 0,-26-24 16,1 0-16,0 0 0,-26 0 16,1 0-16,25 0 0,-25 0 15,-1-24 32</inkml:trace>
  <inkml:trace contextRef="#ctx0" brushRef="#br0" timeOffset="1.02288E6">17314 9649 0,'0'-25'16,"0"0"-1,24 25 16,26 0-31,-25 0 0,0 0 16,-1 0-16,1 25 16,-25 0-16,0 0 15,0 0-15,0-1 16,-25 1-16,25 0 16,-24 25-16,-1-50 15,25 24-15,0 1 0,-25-25 16,25 25-16,-25-25 0,25 25 15</inkml:trace>
  <inkml:trace contextRef="#ctx0" brushRef="#br0" timeOffset="1.02302E6">17314 10170 0,'49'-199'0,"-98"423"0,49-249 15,24 50 16,-24-50-15,25 25-16,-25-25 0,25 0 0</inkml:trace>
  <inkml:trace contextRef="#ctx0" brushRef="#br0" timeOffset="1.02561E6">16446 4093 0,'0'-25'47,"0"0"-16,-25 25-15,25-25-16,-25 25 16,25-24-16,-25 24 15,25-25-15,-25 25 0,25-25 16,-25 0-16,1 0 15,-1 1-15,0-1 16,0 0-16,0 0 16,1 0-16,-1 25 0,0-24 15,0 24-15,0-25 0,1 25 16,-1 0-16,0-25 0,0 25 16,-24-25-16,24 25 0,0 0 0,0-25 15,0 25 1,-24 0-16,24-25 0,0 25 15,0 0-15,1-24 0,-1 24 0,-25 0 16,25 0-16,1 0 0,-1 0 16,0 0-16,-25 0 0,26 0 15,-1 0-15,0-25 0,0 25 16,0 0-16,0 0 0,1 0 16,-1 0-16,0 0 0,0 0 15,-24 0-15,24 0 0,0 0 16,0 0-16,0 0 0,-49 0 15,49 0-15,0 0 0,1 25 16,-1-25-16,-25 0 16,25 0-16,1 24 15,-1-24-15,0 0 16,25 25-16,-25-25 16,0 25-16,1-25 15,-1 0-15,25 25 16,-25-25-16,0 25 0,0-25 15,1 25-15,-1-1 16,0 1-16,0-25 0,25 25 16,-25-25-16,25 25 15,-24 0-15,24-1 0,-25 1 16,25 0 0,0 25-16,0-26 0,0 1 15,0 0-15,0 25 16,0-26-16,0 1 0,0 0 15,0 0-15,0 0 16,0-1 0,25-24-16,-1 50 0,1-25 15,0 0 1,0-1-16,0-24 0,-1 25 0,1 0 16,0-25-16,0 25 15,-25 0-15,25-25 0,-1 24 16,26 1-16,-25 0 15,0-25-15,-1 25 16,1-25-16,0 25 0,0-25 16,0 24-16,-1-24 15,26 25-15,-25-25 0,0 25 16,-1-25-16,1 0 0,0 0 16,25 25-16,-26-25 0,1 0 15,0 25-15,0-25 0,0 0 16,-1 0-16,1 0 15,0 0-15,0 0 0,0 0 16,0 0-16,-1 0 0,26 0 16,-25 0-1,0 0-15,-1 0 0,1 0 16,0 0 0,0 0-16,0-25 15,-1 25-15,1 0 16,0 0-16,0 0 15,0 0-15,-25-25 0,24 25 0,1 0 16,0 0-16,0 0 16,0 0-16,-25-25 0,24 25 15,1 0-15,0-25 0,0 25 16,0 0 0,-25-24-16,24 24 0,1-25 31,0 25-31,0 0 15,-25-25-15,25 25 16,-1-25 0,1 0-1,0 25-15,0 0 16,0-24-16,-1-1 16,1 25-1,-25-25-15,25 0 31,-25 0-31,25 25 16,-25-24-16,25 24 31,-25-25-31,0 0 16,0 0 0,0 0-16,0 1 31,0-1-31,0 0 15,0 0 1,-25 25-16,25-25 16,0 1-16,0-1 0,-25 25 15,25-25-15,0 0 16,0 0 0,-25 25-16,0 0 15,1 0 1</inkml:trace>
  <inkml:trace contextRef="#ctx0" brushRef="#br0" timeOffset="1.06109E6">5159 7169 0,'0'24'140,"-24"1"-124,24 0 0,-25 0-16,25 0 0,-25-25 0,25 24 15,0 1-15,-25 0 0,25 0 16,0 0-16,-25-25 0,25 24 16,-24 1-16,24 0 15,0-50 16,24 25-31,-24-25 0,0 1 16,25-1-16,-25 0 16,0 0-16,25 25 0,-25-25 15,0 1-15,25-1 0,-25 0 16,25 25-16,-25-25 0,24 0 31,-24 50-15,0 0-1,25 25 1,-25-26-16,0 1 16,0 0-16,0 0 0,0 0 0,0-1 15,0 1 1,0 0-16,-25-25 31</inkml:trace>
  <inkml:trace contextRef="#ctx0" brushRef="#br0" timeOffset="1.06123E6">5085 7417 0,'-25'-25'31,"75"74"-31,-75-73 0,25-1 16,25 25-16,0 0 16,-1-25-16,1 25 0,0 0 15,0 0-15</inkml:trace>
  <inkml:trace contextRef="#ctx0" brushRef="#br0" timeOffset="1.06167E6">5383 7342 0,'0'0'0,"0"-25"16,0 1 15,-25 24-31,0 0 15,0 24 1,25 1 0,-25-25-16,1 25 15,24 0-15,0 0 32,24-25-32,1 0 15,0 0-15,-25-25 16,25 25-16,-25-25 0,25 25 15,-25-25-15,24 25 0,-24-49 16,25 24-16,-25 0 0,0 0 16,0 0-16,0 50 47,0 0-32,-25 0-15,25 0 16,0-1-16,0 26 15,0-25 1,0 0-16,25-25 16</inkml:trace>
  <inkml:trace contextRef="#ctx0" brushRef="#br0" timeOffset="1.06208E6">5606 7268 0,'0'0'0,"0"-25"16,-25 25-16,0 0 16,0 0-1,25 25 1,-24-25-16,24 25 16,-25-25-16,25 24 0,0 1 15,-25-25-15,25 25 16,25-25-1,0 0-15,-25-25 16,24 25-16,1-25 0,0-24 16,0 49-16,-25-25 15,0 0-15,25 25 0,-25-25 16,24 1-16,-24-1 0,0 0 31,-24 25-15,24 25-1,0 0-15,0-1 0,0 1 0,0 0 16,-25-25-16,25 50 0,0-26 16,0 1-16,-25 0 15,25 0-15,25-25 32,0-25-32</inkml:trace>
  <inkml:trace contextRef="#ctx0" brushRef="#br0" timeOffset="1.06241E6">5755 7218 0,'0'0'0,"0"25"31,0 0-15,0 0 0,0-1-16,24-24 15,1 0 1,0 0-16,0-24 15,0-1-15,0 25 0,-25-25 16,24 25-16,1-25 16,-25 50 15,0 0-31,-25 0 16,25-1-16,0 26 0,0-25 15,0 0-15,0-1 0,0 1 16,0 25-16,-24-25 15,24-1-15,0 1 0,-25 0 0,25 0 16,-50 24-16,25-49 0,0 25 16</inkml:trace>
  <inkml:trace contextRef="#ctx0" brushRef="#br0" timeOffset="1.09067E6">2108 7243 0,'-24'0'0,"-1"0"31,50 0 79,-1 0-95,1 0 1,25 0-16,-50-25 15,25 25-15,-1 0 0,26 0 16,-25 0-16,0 0 0,-1 0 16,1 0-16,0 0 15,25 0-15,-26 0 0,1 0 16,25 0-16,-25 0 0,-1-25 16,51 25-16,-25 0 0,-26 0 0,1 0 15,25 0-15,-1 0 0,-24 0 16,25 0-16,-25 0 0,-1 0 15,26 0-15,24 0 0,-49 0 16,25 0-16,-25 0 0,24 0 16,50 0-16,-74 0 0,25 0 15,-1 0-15,-24 0 0,25 0 0,-1 0 16,-24 0-16,0 0 0,25 0 16,-25 0-16,24 0 0,-24 0 15,0 0-15,0 0 0,24 0 16,-24 0-16,49-24 0,-49 24 15,25 0-15,-25-25 0,-1 25 16,26 0-16,0 0 0,-1 0 16,-24 0-16,0 0 0,0 0 15,24 0-15,-24 0 0,0 0 16,0 0-16,-1 0 0,1 0 16,25 0-16,-25 0 0,-1 0 15,1 0-15,0 0 0,0 0 0,24 0 16,-24 0-16,0 0 15,0 0-15,0 0 0,24-25 16,-24 25-16,0 0 0,0 0 16,0 0-16,-1 0 0,1 0 0,0 0 15,0 0-15,0 0 16,-25 25 46,0 0-30,0-1-17,0 1-15,0 0 16,0 0-16,0 0 16,0 24-16,0-24 0,0 0 15,0 0 1,0-1-16,24 1 0,-24 0 15,0 0-15,0 0 0,0-1 16,25 26-16,-25-25 16,0 0-16,0-1 15,0 1-15,0 0 16,0 0 46,-25-25-30,25 25-32,-24-25 15,24 24-15,-25-24 16,0 0 0,25 25-16,-25-25 15,0 0-15,1 0 0,24 25 16,-25-25-16,0 0 0,0 0 15,-24 25-15,24-25 0,0 25 16,0-25-16,-25 0 0,26 0 16,-1 24-16,0-24 0,0 0 15,0 0-15,1 0 0,-26 0 0,25 0 16,0 25-16,1-25 16,-1 0-16,-50 0 0,51 25 15,-26-25-15,25 0 0,0 0 16,-49 0-16,49 0 0,0 0 0,-24 0 15,24 0-15,0 0 0,-49 25 16,49-25-16,0 0 0,0 0 16,1 0-16,-26 0 0,0 0 15,26 0-15,-1 0 0,0 0 16,0 0-16,0 25 0,0-25 16,1 0-16,-1 0 0,0 0 15,-25 0-15,26 0 16,-1 0-16,0 0 15,0 0-15,0 0 0,-24 0 0,24 0 16,0 25-16,-24-25 0,24 0 0,-25 0 16,25 0-16,1 0 0,-1 0 15,0 0-15,0 0 0,-24 0 16,24 0-16,0 0 0,0 0 16,0 0-16,-24 0 15,24 0-15,-25 0 0,26 0 16,-51 24-16,50-24 15,0 0-15,1 0 0,-1 0 16,0 0-16,-25 0 0,26 0 16,-1 0-16,0 0 0,-25 25 15,26-25-15,-1 0 16,0 0-16,0 0 0,0 0 16,1 0-16,-1 0 15,0 0 1,25-25-1,-25 1 17,25-1-17,0 0-15,-25 0 16,25 0-16,0 0 16,0 1-16,0-1 0,0-25 15,0 25-15,0-24 0,0 24 16,0 0-16,0 0 0,0-24 15,-24 24-15,24 0 0,0 0 16,0 1-16,0-1 0,0 0 16,0 0-16,-25 0 0,25 1 15,0-26-15,0 25 16,0 0-16,0 1 16,0-1-16,0 0 15,25 25-15,-25-25 16,24 25 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172AC-0962-E94D-8B90-71BC385F476C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2930D-9975-124A-91C5-154A26DEA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8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35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60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3411" y="483852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13411" y="2081984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13580" y="4079868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13580" y="4445593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282372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059676"/>
            <a:ext cx="12192000" cy="2909888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758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965065" y="0"/>
            <a:ext cx="4226935" cy="6867236"/>
          </a:xfrm>
          <a:custGeom>
            <a:avLst/>
            <a:gdLst>
              <a:gd name="connsiteX0" fmla="*/ 0 w 3700462"/>
              <a:gd name="connsiteY0" fmla="*/ 0 h 6858000"/>
              <a:gd name="connsiteX1" fmla="*/ 3700462 w 3700462"/>
              <a:gd name="connsiteY1" fmla="*/ 0 h 6858000"/>
              <a:gd name="connsiteX2" fmla="*/ 3700462 w 3700462"/>
              <a:gd name="connsiteY2" fmla="*/ 6858000 h 6858000"/>
              <a:gd name="connsiteX3" fmla="*/ 0 w 3700462"/>
              <a:gd name="connsiteY3" fmla="*/ 6858000 h 6858000"/>
              <a:gd name="connsiteX4" fmla="*/ 0 w 3700462"/>
              <a:gd name="connsiteY4" fmla="*/ 0 h 6858000"/>
              <a:gd name="connsiteX0" fmla="*/ 526473 w 4226935"/>
              <a:gd name="connsiteY0" fmla="*/ 0 h 6867236"/>
              <a:gd name="connsiteX1" fmla="*/ 4226935 w 4226935"/>
              <a:gd name="connsiteY1" fmla="*/ 0 h 6867236"/>
              <a:gd name="connsiteX2" fmla="*/ 4226935 w 4226935"/>
              <a:gd name="connsiteY2" fmla="*/ 6858000 h 6867236"/>
              <a:gd name="connsiteX3" fmla="*/ 0 w 4226935"/>
              <a:gd name="connsiteY3" fmla="*/ 6867236 h 6867236"/>
              <a:gd name="connsiteX4" fmla="*/ 526473 w 4226935"/>
              <a:gd name="connsiteY4" fmla="*/ 0 h 6867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6935" h="6867236">
                <a:moveTo>
                  <a:pt x="526473" y="0"/>
                </a:moveTo>
                <a:lnTo>
                  <a:pt x="4226935" y="0"/>
                </a:lnTo>
                <a:lnTo>
                  <a:pt x="4226935" y="6858000"/>
                </a:lnTo>
                <a:lnTo>
                  <a:pt x="0" y="6867236"/>
                </a:lnTo>
                <a:lnTo>
                  <a:pt x="526473" y="0"/>
                </a:lnTo>
                <a:close/>
              </a:path>
            </a:pathLst>
          </a:custGeo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7524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6EFFF9-D3F5-414E-BE10-6E03372762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340" y="4032207"/>
            <a:ext cx="5798306" cy="294913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0E1BEF7-67B1-694A-990B-9EDD7D947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779" y="565999"/>
            <a:ext cx="10515600" cy="10174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AREA / SLIDE HEADING (UPPER CASE)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6FF399C-2333-EE4F-8363-3287611FD4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4126" y="4412356"/>
            <a:ext cx="3167063" cy="1763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HIGHLIGHT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0166CE-6069-3746-87B4-979FC7402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1840" y="1885686"/>
            <a:ext cx="10514979" cy="109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Body copy no smaller than 24pt.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66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4632" y="1781021"/>
            <a:ext cx="10515600" cy="710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HEADLINE CAPS GREY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E1BEF7-67B1-694A-990B-9EDD7D947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779" y="565999"/>
            <a:ext cx="10515600" cy="10174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AREA / SLIDE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0166CE-6069-3746-87B4-979FC7402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652" y="2531857"/>
            <a:ext cx="10514979" cy="109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Body copy no smaller than 24pt. </a:t>
            </a:r>
          </a:p>
          <a:p>
            <a:pPr lvl="1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7ECEFF7-22B6-884C-A28E-5BD3B8423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14786" y="-135896"/>
            <a:ext cx="6096000" cy="8177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23306E-23FA-6849-B2B7-E384EFFB55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94" y="722167"/>
            <a:ext cx="5367617" cy="2730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736D9-A4A4-F14D-9647-9EDDE33931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90" y="1914486"/>
            <a:ext cx="5022810" cy="494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58C367-C1E1-4F48-9CC7-EF0269AE09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71" y="2523961"/>
            <a:ext cx="4230161" cy="39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83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20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21/03/2022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3095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21/03/2022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2548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21/03/2022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4026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21/03/2022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3388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21/03/2022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927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1321906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21/03/2022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5387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21/03/2022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443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21/03/2022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09134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SUB HEADING (24PT, UPPER CASE)</a:t>
            </a:r>
            <a:endParaRPr lang="en-US" dirty="0" smtClean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 smtClean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1"/>
            <a:ext cx="10815464" cy="3299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Body copy (20pt, Arial) </a:t>
            </a:r>
          </a:p>
          <a:p>
            <a:endParaRPr lang="en-AU" dirty="0" smtClean="0"/>
          </a:p>
          <a:p>
            <a:endParaRPr lang="en-AU" dirty="0" smtClean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16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list with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SUB HEADING (24PT, UPPER CASE)</a:t>
            </a:r>
            <a:endParaRPr lang="en-US" dirty="0" smtClean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 smtClean="0"/>
              <a:t>HEADING (42PT, 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INTRO HEADING 1 (20PT, ARIAL NARROW, UPPER CASE)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131371"/>
            <a:ext cx="7451725" cy="172943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Bullet list, one column (20pt, Arial)</a:t>
            </a:r>
          </a:p>
          <a:p>
            <a:endParaRPr lang="en-AU" dirty="0" smtClean="0"/>
          </a:p>
          <a:p>
            <a:endParaRPr lang="en-AU" dirty="0" smtClean="0"/>
          </a:p>
          <a:p>
            <a:endParaRPr lang="en-AU" dirty="0" smtClean="0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00211" y="4111606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INTRO HEADING 2 (20PT, ARIAL NARROW, UPPER CASE)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94362" y="4513254"/>
            <a:ext cx="7451725" cy="1729430"/>
          </a:xfrm>
          <a:prstGeom prst="rect">
            <a:avLst/>
          </a:prstGeom>
        </p:spPr>
        <p:txBody>
          <a:bodyPr numCol="2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Bullet list, two column (20pt, Arial) </a:t>
            </a:r>
          </a:p>
          <a:p>
            <a:endParaRPr lang="en-AU" dirty="0" smtClean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 smtClean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 smtClean="0"/>
              <a:t>Bullet list, two column (20pt, Arial) </a:t>
            </a:r>
          </a:p>
          <a:p>
            <a:endParaRPr lang="en-AU" dirty="0" smtClean="0"/>
          </a:p>
        </p:txBody>
      </p:sp>
      <p:sp>
        <p:nvSpPr>
          <p:cNvPr id="29" name="Freeform 28"/>
          <p:cNvSpPr/>
          <p:nvPr userDrawn="1"/>
        </p:nvSpPr>
        <p:spPr>
          <a:xfrm>
            <a:off x="9253537" y="0"/>
            <a:ext cx="2947172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tile tx="1270000" ty="0" sx="80000" sy="8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0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755589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4159608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878054" y="168895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78054" y="1767027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269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78518" y="2070465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8518" y="3668597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78518" y="4530409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8518" y="4896134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245642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889763" y="4195233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89763" y="5793365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348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236454" y="4084397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6454" y="5682529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396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236454" y="4084397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6454" y="5682529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2178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24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5" r:id="rId2"/>
    <p:sldLayoutId id="2147483680" r:id="rId3"/>
    <p:sldLayoutId id="2147483670" r:id="rId4"/>
    <p:sldLayoutId id="2147483671" r:id="rId5"/>
    <p:sldLayoutId id="2147483667" r:id="rId6"/>
    <p:sldLayoutId id="2147483674" r:id="rId7"/>
    <p:sldLayoutId id="2147483663" r:id="rId8"/>
    <p:sldLayoutId id="2147483673" r:id="rId9"/>
    <p:sldLayoutId id="2147483677" r:id="rId10"/>
    <p:sldLayoutId id="2147483678" r:id="rId11"/>
    <p:sldLayoutId id="2147483650" r:id="rId12"/>
    <p:sldLayoutId id="214748366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82" r:id="rId23"/>
    <p:sldLayoutId id="2147483683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11" Type="http://schemas.openxmlformats.org/officeDocument/2006/relationships/image" Target="../media/image34.emf"/><Relationship Id="rId5" Type="http://schemas.openxmlformats.org/officeDocument/2006/relationships/image" Target="../media/image23.png"/><Relationship Id="rId10" Type="http://schemas.openxmlformats.org/officeDocument/2006/relationships/customXml" Target="../ink/ink7.xml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diagramLayout" Target="../diagrams/layout3.xml"/><Relationship Id="rId7" Type="http://schemas.openxmlformats.org/officeDocument/2006/relationships/customXml" Target="../ink/ink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63069" y="483852"/>
            <a:ext cx="7208424" cy="1598132"/>
          </a:xfrm>
        </p:spPr>
        <p:txBody>
          <a:bodyPr/>
          <a:lstStyle/>
          <a:p>
            <a:r>
              <a:rPr lang="en-AU" dirty="0"/>
              <a:t>FIT1047 Week </a:t>
            </a:r>
            <a:r>
              <a:rPr lang="en-AU" dirty="0" smtClean="0"/>
              <a:t>3 Forum 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Introduction to Computer Systems, Networks and Security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350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2: MARIE </a:t>
            </a:r>
            <a:r>
              <a:rPr lang="en-AU" sz="4000" dirty="0" smtClean="0">
                <a:solidFill>
                  <a:srgbClr val="0000CC"/>
                </a:solidFill>
              </a:rPr>
              <a:t>– RTL: Fetch-Decode-Execute</a:t>
            </a:r>
            <a:endParaRPr lang="en-AU" sz="40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2368" y="908749"/>
            <a:ext cx="74122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Analyze RTL fetch-decode-execute for Load X using the following MARIE code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954" y="720488"/>
            <a:ext cx="1948170" cy="403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32" y="1055483"/>
            <a:ext cx="2579466" cy="4390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007" y="1407444"/>
            <a:ext cx="2019044" cy="418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732" y="1779693"/>
            <a:ext cx="2041097" cy="3837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0954" y="2460971"/>
            <a:ext cx="1926843" cy="4904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7717" y="2855989"/>
            <a:ext cx="2469495" cy="6131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b="52786"/>
          <a:stretch/>
        </p:blipFill>
        <p:spPr>
          <a:xfrm>
            <a:off x="1936451" y="3872423"/>
            <a:ext cx="5017559" cy="2887024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t="47435"/>
          <a:stretch/>
        </p:blipFill>
        <p:spPr>
          <a:xfrm>
            <a:off x="7092050" y="3558894"/>
            <a:ext cx="5017559" cy="3214201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52" y="1679599"/>
            <a:ext cx="2346144" cy="13971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285840" y="848160"/>
              <a:ext cx="11046240" cy="5876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6480" y="838800"/>
                <a:ext cx="11064960" cy="589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108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124262"/>
            <a:ext cx="11657959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</a:t>
            </a:r>
            <a:r>
              <a:rPr lang="en-AU" sz="4000" dirty="0" smtClean="0">
                <a:solidFill>
                  <a:srgbClr val="0000CC"/>
                </a:solidFill>
              </a:rPr>
              <a:t>3: </a:t>
            </a:r>
            <a:r>
              <a:rPr lang="en-AU" sz="4000" dirty="0">
                <a:solidFill>
                  <a:srgbClr val="0000CC"/>
                </a:solidFill>
              </a:rPr>
              <a:t>Marie Programming </a:t>
            </a:r>
            <a:r>
              <a:rPr lang="en-AU" sz="4000" dirty="0">
                <a:solidFill>
                  <a:srgbClr val="0000CC"/>
                </a:solidFill>
                <a:sym typeface="Wingdings" panose="05000000000000000000" pitchFamily="2" charset="2"/>
              </a:rPr>
              <a:t></a:t>
            </a:r>
            <a:r>
              <a:rPr lang="en-AU" sz="4000" dirty="0">
                <a:solidFill>
                  <a:srgbClr val="0000CC"/>
                </a:solidFill>
              </a:rPr>
              <a:t> </a:t>
            </a:r>
            <a:r>
              <a:rPr lang="en-US" sz="4000" dirty="0">
                <a:solidFill>
                  <a:srgbClr val="0000CC"/>
                </a:solidFill>
              </a:rPr>
              <a:t>Load, Store, Add, Subt, Halt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368" y="1109757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Using MARIE.js, write a program to subtract 16 (Dec) from 30 (Dec) and subsequently add 1 (Dec). Store the result in memory and output the value on the MARIE output screen.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96" y="2189293"/>
            <a:ext cx="10096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1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</a:t>
            </a:r>
            <a:r>
              <a:rPr lang="en-AU" sz="4000" dirty="0" smtClean="0">
                <a:solidFill>
                  <a:srgbClr val="0000CC"/>
                </a:solidFill>
              </a:rPr>
              <a:t>3: </a:t>
            </a:r>
            <a:r>
              <a:rPr lang="en-AU" sz="4000" dirty="0">
                <a:solidFill>
                  <a:srgbClr val="0000CC"/>
                </a:solidFill>
              </a:rPr>
              <a:t>Marie Programming </a:t>
            </a:r>
            <a:r>
              <a:rPr lang="en-AU" sz="4000" dirty="0">
                <a:solidFill>
                  <a:srgbClr val="0000CC"/>
                </a:solidFill>
                <a:sym typeface="Wingdings" panose="05000000000000000000" pitchFamily="2" charset="2"/>
              </a:rPr>
              <a:t></a:t>
            </a:r>
            <a:r>
              <a:rPr lang="en-AU" sz="4000" dirty="0">
                <a:solidFill>
                  <a:srgbClr val="0000CC"/>
                </a:solidFill>
              </a:rPr>
              <a:t> </a:t>
            </a:r>
            <a:r>
              <a:rPr lang="en-US" sz="4000" dirty="0">
                <a:solidFill>
                  <a:srgbClr val="0000CC"/>
                </a:solidFill>
              </a:rPr>
              <a:t>Input, Output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Using MARIE.js, write a program to output the addition of two decimal numbers which are input by the user.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50" y="1681020"/>
            <a:ext cx="104203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5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3: Marie Programming </a:t>
            </a:r>
            <a:r>
              <a:rPr lang="en-AU" sz="4000" dirty="0" smtClean="0">
                <a:solidFill>
                  <a:srgbClr val="0000CC"/>
                </a:solidFill>
                <a:sym typeface="Wingdings" panose="05000000000000000000" pitchFamily="2" charset="2"/>
              </a:rPr>
              <a:t></a:t>
            </a:r>
            <a:r>
              <a:rPr lang="en-US" sz="4000" dirty="0" smtClean="0">
                <a:solidFill>
                  <a:srgbClr val="0000CC"/>
                </a:solidFill>
              </a:rPr>
              <a:t> </a:t>
            </a:r>
            <a:r>
              <a:rPr lang="en-US" sz="4000" dirty="0">
                <a:solidFill>
                  <a:srgbClr val="0000CC"/>
                </a:solidFill>
              </a:rPr>
              <a:t>Output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Using MARIE.js, write a program to output “FIT1047”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87" y="1681020"/>
            <a:ext cx="101536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3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3: Marie Programming </a:t>
            </a:r>
            <a:r>
              <a:rPr lang="en-AU" sz="4000" dirty="0">
                <a:solidFill>
                  <a:srgbClr val="0000CC"/>
                </a:solidFill>
                <a:sym typeface="Wingdings" panose="05000000000000000000" pitchFamily="2" charset="2"/>
              </a:rPr>
              <a:t></a:t>
            </a:r>
            <a:r>
              <a:rPr lang="en-AU" sz="4000" dirty="0">
                <a:solidFill>
                  <a:srgbClr val="0000CC"/>
                </a:solidFill>
              </a:rPr>
              <a:t> </a:t>
            </a:r>
            <a:r>
              <a:rPr lang="en-US" sz="4000" dirty="0" smtClean="0">
                <a:solidFill>
                  <a:srgbClr val="0000CC"/>
                </a:solidFill>
              </a:rPr>
              <a:t>Clear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Using MARIE.js, write a program to output the positive and negative forms of a input decimal value.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774" y="1681020"/>
            <a:ext cx="70770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4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07108"/>
            <a:ext cx="11533889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3: Marie Programming </a:t>
            </a:r>
            <a:r>
              <a:rPr lang="en-AU" sz="4000" dirty="0">
                <a:solidFill>
                  <a:srgbClr val="0000CC"/>
                </a:solidFill>
                <a:sym typeface="Wingdings" panose="05000000000000000000" pitchFamily="2" charset="2"/>
              </a:rPr>
              <a:t></a:t>
            </a:r>
            <a:r>
              <a:rPr lang="en-AU" sz="4000" dirty="0">
                <a:solidFill>
                  <a:srgbClr val="0000CC"/>
                </a:solidFill>
              </a:rPr>
              <a:t> </a:t>
            </a:r>
            <a:r>
              <a:rPr lang="en-US" sz="4000" dirty="0">
                <a:solidFill>
                  <a:srgbClr val="0000CC"/>
                </a:solidFill>
              </a:rPr>
              <a:t>Load, Store, Add, Subt, Halt, Input, Output</a:t>
            </a:r>
          </a:p>
          <a:p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7" y="1380792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Using MARIE.js, write a program to allow the users to key in any X and Y values and print the output of Z = 2X - 2Y</a:t>
            </a:r>
            <a:endParaRPr lang="en-US" sz="2400" baseline="30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212" y="2211789"/>
            <a:ext cx="64103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1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07108"/>
            <a:ext cx="11533889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3: Marie Programming </a:t>
            </a:r>
            <a:r>
              <a:rPr lang="en-AU" sz="4000" dirty="0">
                <a:solidFill>
                  <a:srgbClr val="0000CC"/>
                </a:solidFill>
                <a:sym typeface="Wingdings" panose="05000000000000000000" pitchFamily="2" charset="2"/>
              </a:rPr>
              <a:t></a:t>
            </a:r>
            <a:r>
              <a:rPr lang="en-AU" sz="4000" dirty="0">
                <a:solidFill>
                  <a:srgbClr val="0000CC"/>
                </a:solidFill>
              </a:rPr>
              <a:t> </a:t>
            </a:r>
            <a:r>
              <a:rPr lang="en-US" sz="4000" dirty="0" smtClean="0">
                <a:solidFill>
                  <a:srgbClr val="0000CC"/>
                </a:solidFill>
              </a:rPr>
              <a:t>Skipcond</a:t>
            </a:r>
            <a:endParaRPr lang="en-US" sz="4000" dirty="0">
              <a:solidFill>
                <a:srgbClr val="0000CC"/>
              </a:solidFill>
            </a:endParaRPr>
          </a:p>
          <a:p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7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Using MARIE.js, write a program to input a decimal value. If the value is greater than zero, print “&gt;0”, otherwise, print “&lt;=0”</a:t>
            </a:r>
            <a:endParaRPr lang="en-US" sz="2400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948" y="1916587"/>
            <a:ext cx="65627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1364776"/>
            <a:ext cx="12114521" cy="37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6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393" y="189831"/>
            <a:ext cx="7452026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Learning Outcomes</a:t>
            </a:r>
            <a:endParaRPr lang="en-AU" dirty="0">
              <a:solidFill>
                <a:srgbClr val="0000CC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519946441"/>
              </p:ext>
            </p:extLst>
          </p:nvPr>
        </p:nvGraphicFramePr>
        <p:xfrm>
          <a:off x="544393" y="1479077"/>
          <a:ext cx="7975493" cy="4601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/>
          <p:cNvSpPr/>
          <p:nvPr/>
        </p:nvSpPr>
        <p:spPr>
          <a:xfrm>
            <a:off x="544393" y="972099"/>
            <a:ext cx="5912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At the end of this workshop, you </a:t>
            </a:r>
            <a:r>
              <a:rPr lang="en-US" sz="2400" b="1" dirty="0" smtClean="0">
                <a:latin typeface="Arial Narrow" panose="020B0606020202030204" pitchFamily="34" charset="0"/>
              </a:rPr>
              <a:t>will be able to:</a:t>
            </a:r>
            <a:endParaRPr lang="en-MY" sz="24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70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77421" y="189807"/>
            <a:ext cx="7452026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Forum Activity</a:t>
            </a:r>
            <a:endParaRPr lang="en-AU" dirty="0">
              <a:solidFill>
                <a:srgbClr val="0000CC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750919330"/>
              </p:ext>
            </p:extLst>
          </p:nvPr>
        </p:nvGraphicFramePr>
        <p:xfrm>
          <a:off x="386080" y="6697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511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67327"/>
            <a:ext cx="10319238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Activity 1: Von </a:t>
            </a:r>
            <a:r>
              <a:rPr lang="en-AU" sz="4000" dirty="0">
                <a:solidFill>
                  <a:srgbClr val="0000CC"/>
                </a:solidFill>
              </a:rPr>
              <a:t>Neumann Architecture</a:t>
            </a:r>
            <a:endParaRPr lang="en-AU" sz="40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2368" y="908749"/>
            <a:ext cx="11574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Sketch </a:t>
            </a:r>
            <a:r>
              <a:rPr lang="en-US" sz="2400" dirty="0"/>
              <a:t>the Von Neumann </a:t>
            </a:r>
            <a:r>
              <a:rPr lang="en-US" sz="2400" dirty="0" smtClean="0"/>
              <a:t>Architecture and explain what is the main function of the CPU.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48640" y="1366200"/>
              <a:ext cx="6840360" cy="3590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9280" y="1356840"/>
                <a:ext cx="6859080" cy="360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509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67327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1: Machine </a:t>
            </a:r>
            <a:r>
              <a:rPr lang="en-AU" sz="4000" dirty="0" smtClean="0">
                <a:solidFill>
                  <a:srgbClr val="0000CC"/>
                </a:solidFill>
              </a:rPr>
              <a:t>Code and Assembly Language</a:t>
            </a:r>
            <a:endParaRPr lang="en-AU" sz="40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2368" y="908749"/>
            <a:ext cx="11574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What are the differences between machine code and assembly language?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82560" y="1714320"/>
              <a:ext cx="6572520" cy="4134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3200" y="1704960"/>
                <a:ext cx="6591240" cy="415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613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Activity 1: Memory Organization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4" name="Google Shape;84;p17"/>
          <p:cNvSpPr/>
          <p:nvPr/>
        </p:nvSpPr>
        <p:spPr>
          <a:xfrm>
            <a:off x="1423317" y="1452852"/>
            <a:ext cx="718500" cy="71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5;p17"/>
          <p:cNvSpPr txBox="1"/>
          <p:nvPr/>
        </p:nvSpPr>
        <p:spPr>
          <a:xfrm>
            <a:off x="7403999" y="1324502"/>
            <a:ext cx="6777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...</a:t>
            </a:r>
            <a:endParaRPr sz="3600"/>
          </a:p>
        </p:txBody>
      </p:sp>
      <p:sp>
        <p:nvSpPr>
          <p:cNvPr id="7" name="Google Shape;86;p17"/>
          <p:cNvSpPr/>
          <p:nvPr/>
        </p:nvSpPr>
        <p:spPr>
          <a:xfrm>
            <a:off x="2265224" y="1452852"/>
            <a:ext cx="718500" cy="71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7;p17"/>
          <p:cNvSpPr/>
          <p:nvPr/>
        </p:nvSpPr>
        <p:spPr>
          <a:xfrm>
            <a:off x="3103424" y="1452852"/>
            <a:ext cx="718500" cy="71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8;p17"/>
          <p:cNvSpPr/>
          <p:nvPr/>
        </p:nvSpPr>
        <p:spPr>
          <a:xfrm>
            <a:off x="3941624" y="1452852"/>
            <a:ext cx="718500" cy="71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9;p17"/>
          <p:cNvSpPr/>
          <p:nvPr/>
        </p:nvSpPr>
        <p:spPr>
          <a:xfrm>
            <a:off x="4779824" y="1452852"/>
            <a:ext cx="718500" cy="71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0;p17"/>
          <p:cNvSpPr/>
          <p:nvPr/>
        </p:nvSpPr>
        <p:spPr>
          <a:xfrm>
            <a:off x="5618024" y="1452852"/>
            <a:ext cx="718500" cy="71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91;p17"/>
          <p:cNvSpPr/>
          <p:nvPr/>
        </p:nvSpPr>
        <p:spPr>
          <a:xfrm>
            <a:off x="6456224" y="1452852"/>
            <a:ext cx="718500" cy="71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92;p17"/>
          <p:cNvGrpSpPr/>
          <p:nvPr/>
        </p:nvGrpSpPr>
        <p:grpSpPr>
          <a:xfrm>
            <a:off x="1378818" y="1721152"/>
            <a:ext cx="5745683" cy="391200"/>
            <a:chOff x="914794" y="2187450"/>
            <a:chExt cx="5745683" cy="391200"/>
          </a:xfrm>
        </p:grpSpPr>
        <p:sp>
          <p:nvSpPr>
            <p:cNvPr id="14" name="Google Shape;93;p17"/>
            <p:cNvSpPr txBox="1"/>
            <p:nvPr/>
          </p:nvSpPr>
          <p:spPr>
            <a:xfrm>
              <a:off x="914794" y="2187450"/>
              <a:ext cx="686205" cy="3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0000"/>
                  </a:solidFill>
                </a:rPr>
                <a:t>1004</a:t>
              </a: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15" name="Google Shape;94;p17"/>
            <p:cNvSpPr txBox="1"/>
            <p:nvPr/>
          </p:nvSpPr>
          <p:spPr>
            <a:xfrm>
              <a:off x="1750975" y="2187450"/>
              <a:ext cx="752428" cy="3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0000"/>
                  </a:solidFill>
                </a:rPr>
                <a:t>3005</a:t>
              </a: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16" name="Google Shape;95;p17"/>
            <p:cNvSpPr txBox="1"/>
            <p:nvPr/>
          </p:nvSpPr>
          <p:spPr>
            <a:xfrm>
              <a:off x="2623376" y="2187450"/>
              <a:ext cx="766514" cy="3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2006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7" name="Google Shape;96;p17"/>
            <p:cNvSpPr txBox="1"/>
            <p:nvPr/>
          </p:nvSpPr>
          <p:spPr>
            <a:xfrm>
              <a:off x="3426465" y="2187450"/>
              <a:ext cx="6777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0000"/>
                  </a:solidFill>
                </a:rPr>
                <a:t>7000</a:t>
              </a: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18" name="Google Shape;97;p17"/>
            <p:cNvSpPr txBox="1"/>
            <p:nvPr/>
          </p:nvSpPr>
          <p:spPr>
            <a:xfrm>
              <a:off x="4269479" y="2187450"/>
              <a:ext cx="714598" cy="3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0000"/>
                  </a:solidFill>
                </a:rPr>
                <a:t>008E</a:t>
              </a: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19" name="Google Shape;98;p17"/>
            <p:cNvSpPr txBox="1"/>
            <p:nvPr/>
          </p:nvSpPr>
          <p:spPr>
            <a:xfrm>
              <a:off x="5103777" y="2187450"/>
              <a:ext cx="7185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0D80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0" name="Google Shape;99;p17"/>
            <p:cNvSpPr txBox="1"/>
            <p:nvPr/>
          </p:nvSpPr>
          <p:spPr>
            <a:xfrm>
              <a:off x="5941977" y="2187450"/>
              <a:ext cx="7185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0000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oogle Shape;100;p17"/>
          <p:cNvGrpSpPr/>
          <p:nvPr/>
        </p:nvGrpSpPr>
        <p:grpSpPr>
          <a:xfrm>
            <a:off x="1378818" y="2241415"/>
            <a:ext cx="5631434" cy="402936"/>
            <a:chOff x="914794" y="2707713"/>
            <a:chExt cx="5631434" cy="402936"/>
          </a:xfrm>
        </p:grpSpPr>
        <p:sp>
          <p:nvSpPr>
            <p:cNvPr id="22" name="Google Shape;101;p17"/>
            <p:cNvSpPr txBox="1"/>
            <p:nvPr/>
          </p:nvSpPr>
          <p:spPr>
            <a:xfrm>
              <a:off x="914794" y="2726574"/>
              <a:ext cx="668625" cy="325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rgbClr val="9900FF"/>
                  </a:solidFill>
                </a:rPr>
                <a:t>000</a:t>
              </a:r>
              <a:endParaRPr dirty="0">
                <a:solidFill>
                  <a:srgbClr val="9900FF"/>
                </a:solidFill>
              </a:endParaRPr>
            </a:p>
          </p:txBody>
        </p:sp>
        <p:sp>
          <p:nvSpPr>
            <p:cNvPr id="23" name="Google Shape;102;p17"/>
            <p:cNvSpPr txBox="1"/>
            <p:nvPr/>
          </p:nvSpPr>
          <p:spPr>
            <a:xfrm>
              <a:off x="1788964" y="2743412"/>
              <a:ext cx="579478" cy="325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rgbClr val="9900FF"/>
                  </a:solidFill>
                </a:rPr>
                <a:t>001</a:t>
              </a:r>
              <a:endParaRPr dirty="0">
                <a:solidFill>
                  <a:srgbClr val="9900FF"/>
                </a:solidFill>
              </a:endParaRPr>
            </a:p>
          </p:txBody>
        </p:sp>
        <p:sp>
          <p:nvSpPr>
            <p:cNvPr id="24" name="Google Shape;103;p17"/>
            <p:cNvSpPr txBox="1"/>
            <p:nvPr/>
          </p:nvSpPr>
          <p:spPr>
            <a:xfrm>
              <a:off x="2605602" y="2726574"/>
              <a:ext cx="579422" cy="325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rgbClr val="9900FF"/>
                  </a:solidFill>
                </a:rPr>
                <a:t>002</a:t>
              </a:r>
              <a:endParaRPr dirty="0">
                <a:solidFill>
                  <a:srgbClr val="9900FF"/>
                </a:solidFill>
              </a:endParaRPr>
            </a:p>
          </p:txBody>
        </p:sp>
        <p:sp>
          <p:nvSpPr>
            <p:cNvPr id="25" name="Google Shape;104;p17"/>
            <p:cNvSpPr txBox="1"/>
            <p:nvPr/>
          </p:nvSpPr>
          <p:spPr>
            <a:xfrm>
              <a:off x="3477600" y="2767438"/>
              <a:ext cx="564325" cy="264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rgbClr val="9900FF"/>
                  </a:solidFill>
                </a:rPr>
                <a:t>003</a:t>
              </a:r>
              <a:endParaRPr dirty="0">
                <a:solidFill>
                  <a:srgbClr val="9900FF"/>
                </a:solidFill>
              </a:endParaRPr>
            </a:p>
          </p:txBody>
        </p:sp>
        <p:sp>
          <p:nvSpPr>
            <p:cNvPr id="26" name="Google Shape;105;p17"/>
            <p:cNvSpPr txBox="1"/>
            <p:nvPr/>
          </p:nvSpPr>
          <p:spPr>
            <a:xfrm>
              <a:off x="4260161" y="2726574"/>
              <a:ext cx="611085" cy="384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rgbClr val="9900FF"/>
                  </a:solidFill>
                </a:rPr>
                <a:t>004</a:t>
              </a:r>
              <a:endParaRPr dirty="0">
                <a:solidFill>
                  <a:srgbClr val="9900FF"/>
                </a:solidFill>
              </a:endParaRPr>
            </a:p>
          </p:txBody>
        </p:sp>
        <p:sp>
          <p:nvSpPr>
            <p:cNvPr id="27" name="Google Shape;106;p17"/>
            <p:cNvSpPr txBox="1"/>
            <p:nvPr/>
          </p:nvSpPr>
          <p:spPr>
            <a:xfrm>
              <a:off x="5154000" y="2707713"/>
              <a:ext cx="579373" cy="3840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rgbClr val="9900FF"/>
                  </a:solidFill>
                </a:rPr>
                <a:t>005</a:t>
              </a:r>
              <a:endParaRPr dirty="0">
                <a:solidFill>
                  <a:srgbClr val="9900FF"/>
                </a:solidFill>
              </a:endParaRPr>
            </a:p>
          </p:txBody>
        </p:sp>
        <p:sp>
          <p:nvSpPr>
            <p:cNvPr id="28" name="Google Shape;107;p17"/>
            <p:cNvSpPr txBox="1"/>
            <p:nvPr/>
          </p:nvSpPr>
          <p:spPr>
            <a:xfrm>
              <a:off x="6010901" y="2718045"/>
              <a:ext cx="535327" cy="365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rgbClr val="9900FF"/>
                  </a:solidFill>
                </a:rPr>
                <a:t>006</a:t>
              </a:r>
              <a:endParaRPr dirty="0">
                <a:solidFill>
                  <a:srgbClr val="9900FF"/>
                </a:solidFill>
              </a:endParaRPr>
            </a:p>
          </p:txBody>
        </p:sp>
      </p:grpSp>
      <p:sp>
        <p:nvSpPr>
          <p:cNvPr id="29" name="Rectangular Callout 28"/>
          <p:cNvSpPr/>
          <p:nvPr/>
        </p:nvSpPr>
        <p:spPr>
          <a:xfrm>
            <a:off x="8407021" y="1096961"/>
            <a:ext cx="2418554" cy="590495"/>
          </a:xfrm>
          <a:prstGeom prst="wedgeRectCallout">
            <a:avLst>
              <a:gd name="adj1" fmla="val -85985"/>
              <a:gd name="adj2" fmla="val 2259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Think of it as a sequence of “boxes</a:t>
            </a:r>
            <a:r>
              <a:rPr lang="en-US" dirty="0" smtClean="0"/>
              <a:t>”:</a:t>
            </a:r>
            <a:endParaRPr lang="en-US" dirty="0"/>
          </a:p>
        </p:txBody>
      </p:sp>
      <p:graphicFrame>
        <p:nvGraphicFramePr>
          <p:cNvPr id="30" name="Diagram 29"/>
          <p:cNvGraphicFramePr/>
          <p:nvPr>
            <p:extLst/>
          </p:nvPr>
        </p:nvGraphicFramePr>
        <p:xfrm>
          <a:off x="474031" y="1997052"/>
          <a:ext cx="10867357" cy="3866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142920" y="62640"/>
              <a:ext cx="11564280" cy="5929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560" y="53280"/>
                <a:ext cx="11583000" cy="59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06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67327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</a:t>
            </a:r>
            <a:r>
              <a:rPr lang="en-AU" sz="4000" dirty="0" smtClean="0">
                <a:solidFill>
                  <a:srgbClr val="0000CC"/>
                </a:solidFill>
              </a:rPr>
              <a:t>2: </a:t>
            </a:r>
            <a:r>
              <a:rPr lang="en-AU" sz="4000" dirty="0">
                <a:solidFill>
                  <a:srgbClr val="0000CC"/>
                </a:solidFill>
              </a:rPr>
              <a:t>MARIE </a:t>
            </a:r>
            <a:r>
              <a:rPr lang="en-AU" sz="4000" dirty="0" smtClean="0">
                <a:solidFill>
                  <a:srgbClr val="0000CC"/>
                </a:solidFill>
              </a:rPr>
              <a:t>- Instructions</a:t>
            </a:r>
            <a:endParaRPr lang="en-AU" sz="40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2368" y="908749"/>
            <a:ext cx="57472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explain how MARIE instructions work.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606" y="431078"/>
            <a:ext cx="6082211" cy="57448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10760" y="80280"/>
              <a:ext cx="9287280" cy="5965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400" y="70920"/>
                <a:ext cx="9306000" cy="598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52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67327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2: MARIE </a:t>
            </a:r>
            <a:r>
              <a:rPr lang="en-AU" sz="4000" dirty="0" smtClean="0">
                <a:solidFill>
                  <a:srgbClr val="0000CC"/>
                </a:solidFill>
              </a:rPr>
              <a:t>- Registers</a:t>
            </a:r>
            <a:endParaRPr lang="en-AU" sz="40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2368" y="908749"/>
            <a:ext cx="11574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In MARIE architecture, name all registers and state their functions. Why some registers only consist of 12 bits and others consist of 16 bits.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087" y="1242360"/>
            <a:ext cx="1032041" cy="4838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937960" y="2062800"/>
              <a:ext cx="5929560" cy="3206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8600" y="2053440"/>
                <a:ext cx="5948280" cy="322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055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2: MARIE </a:t>
            </a:r>
            <a:r>
              <a:rPr lang="en-AU" sz="4000" dirty="0" smtClean="0">
                <a:solidFill>
                  <a:srgbClr val="0000CC"/>
                </a:solidFill>
              </a:rPr>
              <a:t>- RTL</a:t>
            </a:r>
            <a:endParaRPr lang="en-AU" sz="40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2368" y="908749"/>
            <a:ext cx="63204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What is RTL and what is the main function of control unit in CPU?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190" y="1154386"/>
            <a:ext cx="5438775" cy="39052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67960" y="196560"/>
              <a:ext cx="9591120" cy="5340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8600" y="187200"/>
                <a:ext cx="9609840" cy="535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21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26462</TotalTime>
  <Words>518</Words>
  <Application>Microsoft Office PowerPoint</Application>
  <PresentationFormat>Widescreen</PresentationFormat>
  <Paragraphs>59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 Narrow</vt:lpstr>
      <vt:lpstr>Calibri</vt:lpstr>
      <vt:lpstr>Wingdings</vt:lpstr>
      <vt:lpstr>Office Theme</vt:lpstr>
      <vt:lpstr>FIT1047 Week 3 Forum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Monash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Sibyl Stafford</dc:creator>
  <cp:lastModifiedBy>Tan Chee Keong</cp:lastModifiedBy>
  <cp:revision>480</cp:revision>
  <cp:lastPrinted>2018-06-28T06:33:22Z</cp:lastPrinted>
  <dcterms:created xsi:type="dcterms:W3CDTF">2018-04-18T06:45:58Z</dcterms:created>
  <dcterms:modified xsi:type="dcterms:W3CDTF">2022-03-21T07:41:40Z</dcterms:modified>
</cp:coreProperties>
</file>